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7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A878A-7AAA-4B8A-9CF5-F2483BDAF3D4}" v="390" dt="2025-08-09T22:04:33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1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Gurgel" userId="25a4c336f2f0df70" providerId="LiveId" clId="{4D9A878A-7AAA-4B8A-9CF5-F2483BDAF3D4}"/>
    <pc:docChg chg="undo custSel addSld delSld modSld sldOrd modMainMaster">
      <pc:chgData name="Nathan Gurgel" userId="25a4c336f2f0df70" providerId="LiveId" clId="{4D9A878A-7AAA-4B8A-9CF5-F2483BDAF3D4}" dt="2025-08-09T22:04:33.228" v="5197"/>
      <pc:docMkLst>
        <pc:docMk/>
      </pc:docMkLst>
      <pc:sldChg chg="addSp delSp modSp new mod setBg">
        <pc:chgData name="Nathan Gurgel" userId="25a4c336f2f0df70" providerId="LiveId" clId="{4D9A878A-7AAA-4B8A-9CF5-F2483BDAF3D4}" dt="2025-08-09T20:27:21.836" v="1445" actId="20577"/>
        <pc:sldMkLst>
          <pc:docMk/>
          <pc:sldMk cId="3605044296" sldId="256"/>
        </pc:sldMkLst>
        <pc:spChg chg="mod">
          <ac:chgData name="Nathan Gurgel" userId="25a4c336f2f0df70" providerId="LiveId" clId="{4D9A878A-7AAA-4B8A-9CF5-F2483BDAF3D4}" dt="2025-08-09T20:27:21.836" v="1445" actId="20577"/>
          <ac:spMkLst>
            <pc:docMk/>
            <pc:sldMk cId="3605044296" sldId="256"/>
            <ac:spMk id="2" creationId="{DD1828F5-B046-50B4-3ABF-F911C8DC7027}"/>
          </ac:spMkLst>
        </pc:spChg>
        <pc:spChg chg="mod">
          <ac:chgData name="Nathan Gurgel" userId="25a4c336f2f0df70" providerId="LiveId" clId="{4D9A878A-7AAA-4B8A-9CF5-F2483BDAF3D4}" dt="2025-08-09T19:55:02.210" v="154" actId="1076"/>
          <ac:spMkLst>
            <pc:docMk/>
            <pc:sldMk cId="3605044296" sldId="256"/>
            <ac:spMk id="3" creationId="{9F24874A-2140-67C3-E09F-0A5B692662BD}"/>
          </ac:spMkLst>
        </pc:spChg>
        <pc:picChg chg="add del mod">
          <ac:chgData name="Nathan Gurgel" userId="25a4c336f2f0df70" providerId="LiveId" clId="{4D9A878A-7AAA-4B8A-9CF5-F2483BDAF3D4}" dt="2025-08-09T19:52:08.398" v="139" actId="478"/>
          <ac:picMkLst>
            <pc:docMk/>
            <pc:sldMk cId="3605044296" sldId="256"/>
            <ac:picMk id="5" creationId="{8D5F877E-EB5D-5EBB-70AC-0FF64BA554A9}"/>
          </ac:picMkLst>
        </pc:picChg>
        <pc:picChg chg="add del mod">
          <ac:chgData name="Nathan Gurgel" userId="25a4c336f2f0df70" providerId="LiveId" clId="{4D9A878A-7AAA-4B8A-9CF5-F2483BDAF3D4}" dt="2025-08-09T19:53:15.729" v="144" actId="478"/>
          <ac:picMkLst>
            <pc:docMk/>
            <pc:sldMk cId="3605044296" sldId="256"/>
            <ac:picMk id="1026" creationId="{2CFD748D-9A5C-63B5-89E0-4F7808D94979}"/>
          </ac:picMkLst>
        </pc:picChg>
      </pc:sldChg>
      <pc:sldChg chg="addSp delSp modSp new mod setBg">
        <pc:chgData name="Nathan Gurgel" userId="25a4c336f2f0df70" providerId="LiveId" clId="{4D9A878A-7AAA-4B8A-9CF5-F2483BDAF3D4}" dt="2025-08-09T20:41:19.297" v="1823" actId="20577"/>
        <pc:sldMkLst>
          <pc:docMk/>
          <pc:sldMk cId="4078916280" sldId="257"/>
        </pc:sldMkLst>
        <pc:spChg chg="mod">
          <ac:chgData name="Nathan Gurgel" userId="25a4c336f2f0df70" providerId="LiveId" clId="{4D9A878A-7AAA-4B8A-9CF5-F2483BDAF3D4}" dt="2025-08-09T19:56:06.910" v="190" actId="207"/>
          <ac:spMkLst>
            <pc:docMk/>
            <pc:sldMk cId="4078916280" sldId="257"/>
            <ac:spMk id="2" creationId="{02680B92-200C-A02F-3789-3B047F4892DE}"/>
          </ac:spMkLst>
        </pc:spChg>
        <pc:spChg chg="mod">
          <ac:chgData name="Nathan Gurgel" userId="25a4c336f2f0df70" providerId="LiveId" clId="{4D9A878A-7AAA-4B8A-9CF5-F2483BDAF3D4}" dt="2025-08-09T20:41:19.297" v="1823" actId="20577"/>
          <ac:spMkLst>
            <pc:docMk/>
            <pc:sldMk cId="4078916280" sldId="257"/>
            <ac:spMk id="3" creationId="{5E9B5C7A-F85A-009A-D24F-EE72239F3135}"/>
          </ac:spMkLst>
        </pc:spChg>
        <pc:picChg chg="add del mod">
          <ac:chgData name="Nathan Gurgel" userId="25a4c336f2f0df70" providerId="LiveId" clId="{4D9A878A-7AAA-4B8A-9CF5-F2483BDAF3D4}" dt="2025-08-09T20:05:00.391" v="316" actId="478"/>
          <ac:picMkLst>
            <pc:docMk/>
            <pc:sldMk cId="4078916280" sldId="257"/>
            <ac:picMk id="5" creationId="{AA41AD9E-CB70-C00B-7F26-E0F1012FFD27}"/>
          </ac:picMkLst>
        </pc:picChg>
      </pc:sldChg>
      <pc:sldChg chg="addSp delSp modSp add mod">
        <pc:chgData name="Nathan Gurgel" userId="25a4c336f2f0df70" providerId="LiveId" clId="{4D9A878A-7AAA-4B8A-9CF5-F2483BDAF3D4}" dt="2025-08-09T20:09:55.658" v="538" actId="1076"/>
        <pc:sldMkLst>
          <pc:docMk/>
          <pc:sldMk cId="1314506896" sldId="258"/>
        </pc:sldMkLst>
        <pc:spChg chg="mod">
          <ac:chgData name="Nathan Gurgel" userId="25a4c336f2f0df70" providerId="LiveId" clId="{4D9A878A-7AAA-4B8A-9CF5-F2483BDAF3D4}" dt="2025-08-09T20:09:55.658" v="538" actId="1076"/>
          <ac:spMkLst>
            <pc:docMk/>
            <pc:sldMk cId="1314506896" sldId="258"/>
            <ac:spMk id="2" creationId="{1DB2C144-A7AC-77EF-46D7-37700E845BB2}"/>
          </ac:spMkLst>
        </pc:spChg>
        <pc:spChg chg="del">
          <ac:chgData name="Nathan Gurgel" userId="25a4c336f2f0df70" providerId="LiveId" clId="{4D9A878A-7AAA-4B8A-9CF5-F2483BDAF3D4}" dt="2025-08-09T20:08:56.681" v="388" actId="478"/>
          <ac:spMkLst>
            <pc:docMk/>
            <pc:sldMk cId="1314506896" sldId="258"/>
            <ac:spMk id="3" creationId="{055E1DB8-754B-E7B3-086E-272D6FB6F958}"/>
          </ac:spMkLst>
        </pc:spChg>
        <pc:spChg chg="add del mod">
          <ac:chgData name="Nathan Gurgel" userId="25a4c336f2f0df70" providerId="LiveId" clId="{4D9A878A-7AAA-4B8A-9CF5-F2483BDAF3D4}" dt="2025-08-09T20:09:01.453" v="389" actId="478"/>
          <ac:spMkLst>
            <pc:docMk/>
            <pc:sldMk cId="1314506896" sldId="258"/>
            <ac:spMk id="5" creationId="{DFE26026-F7E5-884D-F49B-0B3FDB4C8319}"/>
          </ac:spMkLst>
        </pc:spChg>
      </pc:sldChg>
      <pc:sldChg chg="new del">
        <pc:chgData name="Nathan Gurgel" userId="25a4c336f2f0df70" providerId="LiveId" clId="{4D9A878A-7AAA-4B8A-9CF5-F2483BDAF3D4}" dt="2025-08-09T20:08:42.860" v="371" actId="47"/>
        <pc:sldMkLst>
          <pc:docMk/>
          <pc:sldMk cId="1350628161" sldId="258"/>
        </pc:sldMkLst>
      </pc:sldChg>
      <pc:sldChg chg="addSp delSp modSp add mod">
        <pc:chgData name="Nathan Gurgel" userId="25a4c336f2f0df70" providerId="LiveId" clId="{4D9A878A-7AAA-4B8A-9CF5-F2483BDAF3D4}" dt="2025-08-09T20:18:21.375" v="1236" actId="1076"/>
        <pc:sldMkLst>
          <pc:docMk/>
          <pc:sldMk cId="2209230879" sldId="259"/>
        </pc:sldMkLst>
        <pc:spChg chg="mod">
          <ac:chgData name="Nathan Gurgel" userId="25a4c336f2f0df70" providerId="LiveId" clId="{4D9A878A-7AAA-4B8A-9CF5-F2483BDAF3D4}" dt="2025-08-09T20:10:03.752" v="548" actId="20577"/>
          <ac:spMkLst>
            <pc:docMk/>
            <pc:sldMk cId="2209230879" sldId="259"/>
            <ac:spMk id="2" creationId="{CA3396BE-4AAE-6468-B2C3-D2E12E36A2D4}"/>
          </ac:spMkLst>
        </pc:spChg>
        <pc:spChg chg="mod">
          <ac:chgData name="Nathan Gurgel" userId="25a4c336f2f0df70" providerId="LiveId" clId="{4D9A878A-7AAA-4B8A-9CF5-F2483BDAF3D4}" dt="2025-08-09T20:16:45.289" v="1226" actId="27636"/>
          <ac:spMkLst>
            <pc:docMk/>
            <pc:sldMk cId="2209230879" sldId="259"/>
            <ac:spMk id="3" creationId="{FD42E0FF-4263-3C18-D1AC-9550ED6098A7}"/>
          </ac:spMkLst>
        </pc:spChg>
        <pc:spChg chg="add del mod">
          <ac:chgData name="Nathan Gurgel" userId="25a4c336f2f0df70" providerId="LiveId" clId="{4D9A878A-7AAA-4B8A-9CF5-F2483BDAF3D4}" dt="2025-08-09T20:17:52.907" v="1228" actId="478"/>
          <ac:spMkLst>
            <pc:docMk/>
            <pc:sldMk cId="2209230879" sldId="259"/>
            <ac:spMk id="4" creationId="{A30C3ABF-5550-81DE-0AAA-68D5B36E8EAB}"/>
          </ac:spMkLst>
        </pc:spChg>
        <pc:spChg chg="add del">
          <ac:chgData name="Nathan Gurgel" userId="25a4c336f2f0df70" providerId="LiveId" clId="{4D9A878A-7AAA-4B8A-9CF5-F2483BDAF3D4}" dt="2025-08-09T20:17:58.966" v="1230" actId="478"/>
          <ac:spMkLst>
            <pc:docMk/>
            <pc:sldMk cId="2209230879" sldId="259"/>
            <ac:spMk id="5" creationId="{09C5EA27-6B2E-0828-5340-F1FC5A6A5DB4}"/>
          </ac:spMkLst>
        </pc:spChg>
        <pc:picChg chg="add mod modCrop">
          <ac:chgData name="Nathan Gurgel" userId="25a4c336f2f0df70" providerId="LiveId" clId="{4D9A878A-7AAA-4B8A-9CF5-F2483BDAF3D4}" dt="2025-08-09T20:18:21.375" v="1236" actId="1076"/>
          <ac:picMkLst>
            <pc:docMk/>
            <pc:sldMk cId="2209230879" sldId="259"/>
            <ac:picMk id="7" creationId="{CB3C8F86-993B-738C-5646-5B5F19EA62EA}"/>
          </ac:picMkLst>
        </pc:picChg>
      </pc:sldChg>
      <pc:sldChg chg="addSp delSp modSp add mod ord">
        <pc:chgData name="Nathan Gurgel" userId="25a4c336f2f0df70" providerId="LiveId" clId="{4D9A878A-7AAA-4B8A-9CF5-F2483BDAF3D4}" dt="2025-08-09T20:27:01.171" v="1426" actId="1076"/>
        <pc:sldMkLst>
          <pc:docMk/>
          <pc:sldMk cId="1173941202" sldId="260"/>
        </pc:sldMkLst>
        <pc:spChg chg="mod">
          <ac:chgData name="Nathan Gurgel" userId="25a4c336f2f0df70" providerId="LiveId" clId="{4D9A878A-7AAA-4B8A-9CF5-F2483BDAF3D4}" dt="2025-08-09T20:19:42.934" v="1257" actId="20577"/>
          <ac:spMkLst>
            <pc:docMk/>
            <pc:sldMk cId="1173941202" sldId="260"/>
            <ac:spMk id="2" creationId="{A28DFFDD-C4E5-665F-9159-965B1D003038}"/>
          </ac:spMkLst>
        </pc:spChg>
        <pc:spChg chg="mod">
          <ac:chgData name="Nathan Gurgel" userId="25a4c336f2f0df70" providerId="LiveId" clId="{4D9A878A-7AAA-4B8A-9CF5-F2483BDAF3D4}" dt="2025-08-09T20:19:50.152" v="1281" actId="20577"/>
          <ac:spMkLst>
            <pc:docMk/>
            <pc:sldMk cId="1173941202" sldId="260"/>
            <ac:spMk id="3" creationId="{FC6017F1-45A2-C727-2F4F-71505A1EC143}"/>
          </ac:spMkLst>
        </pc:spChg>
        <pc:spChg chg="add mod">
          <ac:chgData name="Nathan Gurgel" userId="25a4c336f2f0df70" providerId="LiveId" clId="{4D9A878A-7AAA-4B8A-9CF5-F2483BDAF3D4}" dt="2025-08-09T20:22:42.112" v="1369" actId="1076"/>
          <ac:spMkLst>
            <pc:docMk/>
            <pc:sldMk cId="1173941202" sldId="260"/>
            <ac:spMk id="4" creationId="{3F6D6DFE-33A5-748B-1114-32878BE6AECE}"/>
          </ac:spMkLst>
        </pc:spChg>
        <pc:spChg chg="add mod">
          <ac:chgData name="Nathan Gurgel" userId="25a4c336f2f0df70" providerId="LiveId" clId="{4D9A878A-7AAA-4B8A-9CF5-F2483BDAF3D4}" dt="2025-08-09T20:27:01.171" v="1426" actId="1076"/>
          <ac:spMkLst>
            <pc:docMk/>
            <pc:sldMk cId="1173941202" sldId="260"/>
            <ac:spMk id="5" creationId="{8AA520D0-412F-96CA-FF0B-7B78E5AFB70F}"/>
          </ac:spMkLst>
        </pc:spChg>
        <pc:picChg chg="add mod">
          <ac:chgData name="Nathan Gurgel" userId="25a4c336f2f0df70" providerId="LiveId" clId="{4D9A878A-7AAA-4B8A-9CF5-F2483BDAF3D4}" dt="2025-08-09T20:22:39.351" v="1368" actId="1076"/>
          <ac:picMkLst>
            <pc:docMk/>
            <pc:sldMk cId="1173941202" sldId="260"/>
            <ac:picMk id="3074" creationId="{F71E34EF-1253-BC84-7893-5965C87C3256}"/>
          </ac:picMkLst>
        </pc:picChg>
        <pc:picChg chg="add del">
          <ac:chgData name="Nathan Gurgel" userId="25a4c336f2f0df70" providerId="LiveId" clId="{4D9A878A-7AAA-4B8A-9CF5-F2483BDAF3D4}" dt="2025-08-09T20:24:06.757" v="1371" actId="478"/>
          <ac:picMkLst>
            <pc:docMk/>
            <pc:sldMk cId="1173941202" sldId="260"/>
            <ac:picMk id="3076" creationId="{18801C82-E377-C888-D1C5-13A6845062EE}"/>
          </ac:picMkLst>
        </pc:picChg>
        <pc:picChg chg="add mod">
          <ac:chgData name="Nathan Gurgel" userId="25a4c336f2f0df70" providerId="LiveId" clId="{4D9A878A-7AAA-4B8A-9CF5-F2483BDAF3D4}" dt="2025-08-09T20:25:54.002" v="1378" actId="1076"/>
          <ac:picMkLst>
            <pc:docMk/>
            <pc:sldMk cId="1173941202" sldId="260"/>
            <ac:picMk id="3078" creationId="{A4C26D99-0531-EE29-3934-0E8DBDD21ED1}"/>
          </ac:picMkLst>
        </pc:picChg>
      </pc:sldChg>
      <pc:sldChg chg="addSp delSp modSp add del mod">
        <pc:chgData name="Nathan Gurgel" userId="25a4c336f2f0df70" providerId="LiveId" clId="{4D9A878A-7AAA-4B8A-9CF5-F2483BDAF3D4}" dt="2025-08-09T20:31:36.556" v="1499" actId="47"/>
        <pc:sldMkLst>
          <pc:docMk/>
          <pc:sldMk cId="2573253036" sldId="261"/>
        </pc:sldMkLst>
        <pc:spChg chg="mod">
          <ac:chgData name="Nathan Gurgel" userId="25a4c336f2f0df70" providerId="LiveId" clId="{4D9A878A-7AAA-4B8A-9CF5-F2483BDAF3D4}" dt="2025-08-09T20:28:13.823" v="1474" actId="20577"/>
          <ac:spMkLst>
            <pc:docMk/>
            <pc:sldMk cId="2573253036" sldId="261"/>
            <ac:spMk id="3" creationId="{CFC69A86-CD3F-F0C4-FAD4-F8E0736C1A4B}"/>
          </ac:spMkLst>
        </pc:spChg>
        <pc:spChg chg="del">
          <ac:chgData name="Nathan Gurgel" userId="25a4c336f2f0df70" providerId="LiveId" clId="{4D9A878A-7AAA-4B8A-9CF5-F2483BDAF3D4}" dt="2025-08-09T20:28:21.577" v="1478" actId="478"/>
          <ac:spMkLst>
            <pc:docMk/>
            <pc:sldMk cId="2573253036" sldId="261"/>
            <ac:spMk id="4" creationId="{47610798-BE6D-7B68-06C7-63B2AE281FA8}"/>
          </ac:spMkLst>
        </pc:spChg>
        <pc:spChg chg="del">
          <ac:chgData name="Nathan Gurgel" userId="25a4c336f2f0df70" providerId="LiveId" clId="{4D9A878A-7AAA-4B8A-9CF5-F2483BDAF3D4}" dt="2025-08-09T20:28:19.840" v="1476" actId="478"/>
          <ac:spMkLst>
            <pc:docMk/>
            <pc:sldMk cId="2573253036" sldId="261"/>
            <ac:spMk id="5" creationId="{F08C650E-557E-DC26-725A-876E8BE4C3E9}"/>
          </ac:spMkLst>
        </pc:spChg>
        <pc:picChg chg="del">
          <ac:chgData name="Nathan Gurgel" userId="25a4c336f2f0df70" providerId="LiveId" clId="{4D9A878A-7AAA-4B8A-9CF5-F2483BDAF3D4}" dt="2025-08-09T20:28:20.478" v="1477" actId="478"/>
          <ac:picMkLst>
            <pc:docMk/>
            <pc:sldMk cId="2573253036" sldId="261"/>
            <ac:picMk id="3074" creationId="{8BBC5971-37F7-3631-B5F5-F5243C310DCA}"/>
          </ac:picMkLst>
        </pc:picChg>
        <pc:picChg chg="del">
          <ac:chgData name="Nathan Gurgel" userId="25a4c336f2f0df70" providerId="LiveId" clId="{4D9A878A-7AAA-4B8A-9CF5-F2483BDAF3D4}" dt="2025-08-09T20:28:16.974" v="1475" actId="478"/>
          <ac:picMkLst>
            <pc:docMk/>
            <pc:sldMk cId="2573253036" sldId="261"/>
            <ac:picMk id="3078" creationId="{3FC9FDEA-955B-C4ED-70EB-952211247C0A}"/>
          </ac:picMkLst>
        </pc:picChg>
        <pc:picChg chg="add del mod">
          <ac:chgData name="Nathan Gurgel" userId="25a4c336f2f0df70" providerId="LiveId" clId="{4D9A878A-7AAA-4B8A-9CF5-F2483BDAF3D4}" dt="2025-08-09T20:29:50.398" v="1483" actId="478"/>
          <ac:picMkLst>
            <pc:docMk/>
            <pc:sldMk cId="2573253036" sldId="261"/>
            <ac:picMk id="4098" creationId="{585AB597-DAAC-34F9-5C37-41EBE5933642}"/>
          </ac:picMkLst>
        </pc:picChg>
        <pc:picChg chg="add del mod">
          <ac:chgData name="Nathan Gurgel" userId="25a4c336f2f0df70" providerId="LiveId" clId="{4D9A878A-7AAA-4B8A-9CF5-F2483BDAF3D4}" dt="2025-08-09T20:30:25.437" v="1486" actId="478"/>
          <ac:picMkLst>
            <pc:docMk/>
            <pc:sldMk cId="2573253036" sldId="261"/>
            <ac:picMk id="4100" creationId="{A5F633B1-E462-CC4C-964E-814FBC90DB81}"/>
          </ac:picMkLst>
        </pc:picChg>
        <pc:picChg chg="add mod">
          <ac:chgData name="Nathan Gurgel" userId="25a4c336f2f0df70" providerId="LiveId" clId="{4D9A878A-7AAA-4B8A-9CF5-F2483BDAF3D4}" dt="2025-08-09T20:30:35.584" v="1491" actId="1076"/>
          <ac:picMkLst>
            <pc:docMk/>
            <pc:sldMk cId="2573253036" sldId="261"/>
            <ac:picMk id="4102" creationId="{243FFEA8-F4F1-9CB3-3DA0-AA7581C77015}"/>
          </ac:picMkLst>
        </pc:picChg>
      </pc:sldChg>
      <pc:sldChg chg="addSp modSp add mod">
        <pc:chgData name="Nathan Gurgel" userId="25a4c336f2f0df70" providerId="LiveId" clId="{4D9A878A-7AAA-4B8A-9CF5-F2483BDAF3D4}" dt="2025-08-09T20:33:58.654" v="1583" actId="113"/>
        <pc:sldMkLst>
          <pc:docMk/>
          <pc:sldMk cId="362359853" sldId="262"/>
        </pc:sldMkLst>
        <pc:spChg chg="add mod">
          <ac:chgData name="Nathan Gurgel" userId="25a4c336f2f0df70" providerId="LiveId" clId="{4D9A878A-7AAA-4B8A-9CF5-F2483BDAF3D4}" dt="2025-08-09T20:33:51.065" v="1580" actId="2711"/>
          <ac:spMkLst>
            <pc:docMk/>
            <pc:sldMk cId="362359853" sldId="262"/>
            <ac:spMk id="4" creationId="{8E1D1642-1FF1-8D85-3315-42C224FC9082}"/>
          </ac:spMkLst>
        </pc:spChg>
        <pc:spChg chg="add mod">
          <ac:chgData name="Nathan Gurgel" userId="25a4c336f2f0df70" providerId="LiveId" clId="{4D9A878A-7AAA-4B8A-9CF5-F2483BDAF3D4}" dt="2025-08-09T20:33:58.654" v="1583" actId="113"/>
          <ac:spMkLst>
            <pc:docMk/>
            <pc:sldMk cId="362359853" sldId="262"/>
            <ac:spMk id="5" creationId="{2B415400-0142-AA4F-81B3-02ED9BA02343}"/>
          </ac:spMkLst>
        </pc:spChg>
        <pc:picChg chg="mod">
          <ac:chgData name="Nathan Gurgel" userId="25a4c336f2f0df70" providerId="LiveId" clId="{4D9A878A-7AAA-4B8A-9CF5-F2483BDAF3D4}" dt="2025-08-09T20:30:53.642" v="1497" actId="14100"/>
          <ac:picMkLst>
            <pc:docMk/>
            <pc:sldMk cId="362359853" sldId="262"/>
            <ac:picMk id="4102" creationId="{82367C8D-1DBD-8827-F33B-3C9E3B778F32}"/>
          </ac:picMkLst>
        </pc:picChg>
        <pc:picChg chg="add mod">
          <ac:chgData name="Nathan Gurgel" userId="25a4c336f2f0df70" providerId="LiveId" clId="{4D9A878A-7AAA-4B8A-9CF5-F2483BDAF3D4}" dt="2025-08-09T20:30:55.925" v="1498" actId="1076"/>
          <ac:picMkLst>
            <pc:docMk/>
            <pc:sldMk cId="362359853" sldId="262"/>
            <ac:picMk id="5122" creationId="{3A652C1D-E1CC-D6F5-6DF5-66D34460D59C}"/>
          </ac:picMkLst>
        </pc:picChg>
      </pc:sldChg>
      <pc:sldChg chg="addSp delSp modSp add mod">
        <pc:chgData name="Nathan Gurgel" userId="25a4c336f2f0df70" providerId="LiveId" clId="{4D9A878A-7AAA-4B8A-9CF5-F2483BDAF3D4}" dt="2025-08-09T20:37:23.534" v="1694" actId="14100"/>
        <pc:sldMkLst>
          <pc:docMk/>
          <pc:sldMk cId="423001198" sldId="263"/>
        </pc:sldMkLst>
        <pc:spChg chg="del">
          <ac:chgData name="Nathan Gurgel" userId="25a4c336f2f0df70" providerId="LiveId" clId="{4D9A878A-7AAA-4B8A-9CF5-F2483BDAF3D4}" dt="2025-08-09T20:35:11.050" v="1588" actId="478"/>
          <ac:spMkLst>
            <pc:docMk/>
            <pc:sldMk cId="423001198" sldId="263"/>
            <ac:spMk id="4" creationId="{A3CF9828-E605-0968-B600-C5674EE8853C}"/>
          </ac:spMkLst>
        </pc:spChg>
        <pc:spChg chg="del">
          <ac:chgData name="Nathan Gurgel" userId="25a4c336f2f0df70" providerId="LiveId" clId="{4D9A878A-7AAA-4B8A-9CF5-F2483BDAF3D4}" dt="2025-08-09T20:35:09.697" v="1587" actId="478"/>
          <ac:spMkLst>
            <pc:docMk/>
            <pc:sldMk cId="423001198" sldId="263"/>
            <ac:spMk id="5" creationId="{C2237CF7-EB7F-B5BB-3376-87AC338FD189}"/>
          </ac:spMkLst>
        </pc:spChg>
        <pc:spChg chg="add mod">
          <ac:chgData name="Nathan Gurgel" userId="25a4c336f2f0df70" providerId="LiveId" clId="{4D9A878A-7AAA-4B8A-9CF5-F2483BDAF3D4}" dt="2025-08-09T20:37:23.534" v="1694" actId="14100"/>
          <ac:spMkLst>
            <pc:docMk/>
            <pc:sldMk cId="423001198" sldId="263"/>
            <ac:spMk id="6" creationId="{BE35860E-6631-08B2-7624-E62F292D113A}"/>
          </ac:spMkLst>
        </pc:spChg>
        <pc:spChg chg="add del">
          <ac:chgData name="Nathan Gurgel" userId="25a4c336f2f0df70" providerId="LiveId" clId="{4D9A878A-7AAA-4B8A-9CF5-F2483BDAF3D4}" dt="2025-08-09T20:36:20.982" v="1672" actId="478"/>
          <ac:spMkLst>
            <pc:docMk/>
            <pc:sldMk cId="423001198" sldId="263"/>
            <ac:spMk id="7" creationId="{518DFB45-5F29-0AD1-CDFD-18E31AAD5D7B}"/>
          </ac:spMkLst>
        </pc:spChg>
        <pc:spChg chg="add mod ord">
          <ac:chgData name="Nathan Gurgel" userId="25a4c336f2f0df70" providerId="LiveId" clId="{4D9A878A-7AAA-4B8A-9CF5-F2483BDAF3D4}" dt="2025-08-09T20:37:00.525" v="1679" actId="167"/>
          <ac:spMkLst>
            <pc:docMk/>
            <pc:sldMk cId="423001198" sldId="263"/>
            <ac:spMk id="10" creationId="{0ED5111B-4323-4E48-11CB-AB3BED4AF60A}"/>
          </ac:spMkLst>
        </pc:spChg>
        <pc:picChg chg="add mod">
          <ac:chgData name="Nathan Gurgel" userId="25a4c336f2f0df70" providerId="LiveId" clId="{4D9A878A-7AAA-4B8A-9CF5-F2483BDAF3D4}" dt="2025-08-09T20:36:42.929" v="1675" actId="1076"/>
          <ac:picMkLst>
            <pc:docMk/>
            <pc:sldMk cId="423001198" sldId="263"/>
            <ac:picMk id="9" creationId="{FABBA2CF-0E56-7890-1062-257AEDFC828A}"/>
          </ac:picMkLst>
        </pc:picChg>
        <pc:picChg chg="del">
          <ac:chgData name="Nathan Gurgel" userId="25a4c336f2f0df70" providerId="LiveId" clId="{4D9A878A-7AAA-4B8A-9CF5-F2483BDAF3D4}" dt="2025-08-09T20:35:06.741" v="1586" actId="478"/>
          <ac:picMkLst>
            <pc:docMk/>
            <pc:sldMk cId="423001198" sldId="263"/>
            <ac:picMk id="4102" creationId="{D5163D0F-D435-A72D-5575-D00B0DC75E8F}"/>
          </ac:picMkLst>
        </pc:picChg>
        <pc:picChg chg="del">
          <ac:chgData name="Nathan Gurgel" userId="25a4c336f2f0df70" providerId="LiveId" clId="{4D9A878A-7AAA-4B8A-9CF5-F2483BDAF3D4}" dt="2025-08-09T20:35:06.279" v="1585" actId="478"/>
          <ac:picMkLst>
            <pc:docMk/>
            <pc:sldMk cId="423001198" sldId="263"/>
            <ac:picMk id="5122" creationId="{B14328F6-04EC-7324-6858-772B39827D9C}"/>
          </ac:picMkLst>
        </pc:picChg>
        <pc:picChg chg="add del mod">
          <ac:chgData name="Nathan Gurgel" userId="25a4c336f2f0df70" providerId="LiveId" clId="{4D9A878A-7AAA-4B8A-9CF5-F2483BDAF3D4}" dt="2025-08-09T20:36:19.206" v="1670" actId="478"/>
          <ac:picMkLst>
            <pc:docMk/>
            <pc:sldMk cId="423001198" sldId="263"/>
            <ac:picMk id="6146" creationId="{ED508CEA-DC9D-6F85-56B0-64BA9E847E27}"/>
          </ac:picMkLst>
        </pc:picChg>
      </pc:sldChg>
      <pc:sldChg chg="addSp delSp modSp add mod">
        <pc:chgData name="Nathan Gurgel" userId="25a4c336f2f0df70" providerId="LiveId" clId="{4D9A878A-7AAA-4B8A-9CF5-F2483BDAF3D4}" dt="2025-08-09T20:57:40.085" v="2050" actId="1076"/>
        <pc:sldMkLst>
          <pc:docMk/>
          <pc:sldMk cId="2710489774" sldId="264"/>
        </pc:sldMkLst>
        <pc:spChg chg="mod">
          <ac:chgData name="Nathan Gurgel" userId="25a4c336f2f0df70" providerId="LiveId" clId="{4D9A878A-7AAA-4B8A-9CF5-F2483BDAF3D4}" dt="2025-08-09T20:41:39.439" v="1825" actId="2711"/>
          <ac:spMkLst>
            <pc:docMk/>
            <pc:sldMk cId="2710489774" sldId="264"/>
            <ac:spMk id="2" creationId="{02040345-63AE-98CA-7153-9BD9B87CBE31}"/>
          </ac:spMkLst>
        </pc:spChg>
        <pc:spChg chg="del mod">
          <ac:chgData name="Nathan Gurgel" userId="25a4c336f2f0df70" providerId="LiveId" clId="{4D9A878A-7AAA-4B8A-9CF5-F2483BDAF3D4}" dt="2025-08-09T20:41:42.334" v="1826" actId="478"/>
          <ac:spMkLst>
            <pc:docMk/>
            <pc:sldMk cId="2710489774" sldId="264"/>
            <ac:spMk id="3" creationId="{FA43489E-1B3F-B06B-C306-7E55D1359F56}"/>
          </ac:spMkLst>
        </pc:spChg>
        <pc:spChg chg="add del mod">
          <ac:chgData name="Nathan Gurgel" userId="25a4c336f2f0df70" providerId="LiveId" clId="{4D9A878A-7AAA-4B8A-9CF5-F2483BDAF3D4}" dt="2025-08-09T20:41:43.894" v="1827" actId="478"/>
          <ac:spMkLst>
            <pc:docMk/>
            <pc:sldMk cId="2710489774" sldId="264"/>
            <ac:spMk id="5" creationId="{1EB9EDD7-C506-F1FC-F016-841005A51490}"/>
          </ac:spMkLst>
        </pc:spChg>
        <pc:spChg chg="del">
          <ac:chgData name="Nathan Gurgel" userId="25a4c336f2f0df70" providerId="LiveId" clId="{4D9A878A-7AAA-4B8A-9CF5-F2483BDAF3D4}" dt="2025-08-09T20:41:48.927" v="1830" actId="478"/>
          <ac:spMkLst>
            <pc:docMk/>
            <pc:sldMk cId="2710489774" sldId="264"/>
            <ac:spMk id="6" creationId="{83D76711-5E7A-1CD3-6E6D-8C129508F8B1}"/>
          </ac:spMkLst>
        </pc:spChg>
        <pc:spChg chg="add mod">
          <ac:chgData name="Nathan Gurgel" userId="25a4c336f2f0df70" providerId="LiveId" clId="{4D9A878A-7AAA-4B8A-9CF5-F2483BDAF3D4}" dt="2025-08-09T20:45:09.163" v="1884" actId="20577"/>
          <ac:spMkLst>
            <pc:docMk/>
            <pc:sldMk cId="2710489774" sldId="264"/>
            <ac:spMk id="7" creationId="{38CAD3B3-4BD3-83BD-BB92-15D23FEE8A48}"/>
          </ac:spMkLst>
        </pc:spChg>
        <pc:spChg chg="add del mod ord">
          <ac:chgData name="Nathan Gurgel" userId="25a4c336f2f0df70" providerId="LiveId" clId="{4D9A878A-7AAA-4B8A-9CF5-F2483BDAF3D4}" dt="2025-08-09T20:43:32.328" v="1851" actId="478"/>
          <ac:spMkLst>
            <pc:docMk/>
            <pc:sldMk cId="2710489774" sldId="264"/>
            <ac:spMk id="8" creationId="{2AE82FAA-35FE-F4BF-18F6-57E293DFB3B8}"/>
          </ac:spMkLst>
        </pc:spChg>
        <pc:spChg chg="del">
          <ac:chgData name="Nathan Gurgel" userId="25a4c336f2f0df70" providerId="LiveId" clId="{4D9A878A-7AAA-4B8A-9CF5-F2483BDAF3D4}" dt="2025-08-09T20:41:44.669" v="1828" actId="478"/>
          <ac:spMkLst>
            <pc:docMk/>
            <pc:sldMk cId="2710489774" sldId="264"/>
            <ac:spMk id="10" creationId="{31D89A65-C974-9F02-E6E1-56D4657164DE}"/>
          </ac:spMkLst>
        </pc:spChg>
        <pc:spChg chg="add mod">
          <ac:chgData name="Nathan Gurgel" userId="25a4c336f2f0df70" providerId="LiveId" clId="{4D9A878A-7AAA-4B8A-9CF5-F2483BDAF3D4}" dt="2025-08-09T20:50:03.524" v="1928" actId="1076"/>
          <ac:spMkLst>
            <pc:docMk/>
            <pc:sldMk cId="2710489774" sldId="264"/>
            <ac:spMk id="11" creationId="{0F7DA924-67B0-09E5-F7E9-4CA28D2745BA}"/>
          </ac:spMkLst>
        </pc:spChg>
        <pc:spChg chg="add mod">
          <ac:chgData name="Nathan Gurgel" userId="25a4c336f2f0df70" providerId="LiveId" clId="{4D9A878A-7AAA-4B8A-9CF5-F2483BDAF3D4}" dt="2025-08-09T20:52:30.706" v="1956" actId="1076"/>
          <ac:spMkLst>
            <pc:docMk/>
            <pc:sldMk cId="2710489774" sldId="264"/>
            <ac:spMk id="12" creationId="{13A79A83-C235-FB97-3042-28F91B015A6A}"/>
          </ac:spMkLst>
        </pc:spChg>
        <pc:spChg chg="add del">
          <ac:chgData name="Nathan Gurgel" userId="25a4c336f2f0df70" providerId="LiveId" clId="{4D9A878A-7AAA-4B8A-9CF5-F2483BDAF3D4}" dt="2025-08-09T20:53:07.171" v="1965" actId="478"/>
          <ac:spMkLst>
            <pc:docMk/>
            <pc:sldMk cId="2710489774" sldId="264"/>
            <ac:spMk id="13" creationId="{7C8DA2C6-5935-8A6E-9F83-7AE994C760C9}"/>
          </ac:spMkLst>
        </pc:spChg>
        <pc:spChg chg="add del">
          <ac:chgData name="Nathan Gurgel" userId="25a4c336f2f0df70" providerId="LiveId" clId="{4D9A878A-7AAA-4B8A-9CF5-F2483BDAF3D4}" dt="2025-08-09T20:53:15.845" v="1967" actId="478"/>
          <ac:spMkLst>
            <pc:docMk/>
            <pc:sldMk cId="2710489774" sldId="264"/>
            <ac:spMk id="14" creationId="{C33F1F20-75DD-0EBC-C289-27A7E198314D}"/>
          </ac:spMkLst>
        </pc:spChg>
        <pc:spChg chg="add mod">
          <ac:chgData name="Nathan Gurgel" userId="25a4c336f2f0df70" providerId="LiveId" clId="{4D9A878A-7AAA-4B8A-9CF5-F2483BDAF3D4}" dt="2025-08-09T20:57:40.085" v="2050" actId="1076"/>
          <ac:spMkLst>
            <pc:docMk/>
            <pc:sldMk cId="2710489774" sldId="264"/>
            <ac:spMk id="19" creationId="{E3B371AA-EEFD-1B79-E99A-6539495434FA}"/>
          </ac:spMkLst>
        </pc:spChg>
        <pc:picChg chg="del">
          <ac:chgData name="Nathan Gurgel" userId="25a4c336f2f0df70" providerId="LiveId" clId="{4D9A878A-7AAA-4B8A-9CF5-F2483BDAF3D4}" dt="2025-08-09T20:41:45.862" v="1829" actId="478"/>
          <ac:picMkLst>
            <pc:docMk/>
            <pc:sldMk cId="2710489774" sldId="264"/>
            <ac:picMk id="9" creationId="{695DD362-6E63-53F9-1925-7A5325C4C514}"/>
          </ac:picMkLst>
        </pc:picChg>
        <pc:picChg chg="add mod">
          <ac:chgData name="Nathan Gurgel" userId="25a4c336f2f0df70" providerId="LiveId" clId="{4D9A878A-7AAA-4B8A-9CF5-F2483BDAF3D4}" dt="2025-08-09T20:54:54.001" v="1985" actId="1076"/>
          <ac:picMkLst>
            <pc:docMk/>
            <pc:sldMk cId="2710489774" sldId="264"/>
            <ac:picMk id="16" creationId="{EC6E6BF8-890F-F3C7-EA81-297D6306AD38}"/>
          </ac:picMkLst>
        </pc:picChg>
        <pc:picChg chg="add mod">
          <ac:chgData name="Nathan Gurgel" userId="25a4c336f2f0df70" providerId="LiveId" clId="{4D9A878A-7AAA-4B8A-9CF5-F2483BDAF3D4}" dt="2025-08-09T20:56:51.088" v="1995" actId="1076"/>
          <ac:picMkLst>
            <pc:docMk/>
            <pc:sldMk cId="2710489774" sldId="264"/>
            <ac:picMk id="18" creationId="{9FAF436A-668C-82FB-738D-3BD6174DFB13}"/>
          </ac:picMkLst>
        </pc:picChg>
        <pc:picChg chg="add mod">
          <ac:chgData name="Nathan Gurgel" userId="25a4c336f2f0df70" providerId="LiveId" clId="{4D9A878A-7AAA-4B8A-9CF5-F2483BDAF3D4}" dt="2025-08-09T20:45:54.404" v="1892" actId="1076"/>
          <ac:picMkLst>
            <pc:docMk/>
            <pc:sldMk cId="2710489774" sldId="264"/>
            <ac:picMk id="7170" creationId="{6A87B4B0-36A7-D639-4FB2-5DB4A7430934}"/>
          </ac:picMkLst>
        </pc:picChg>
        <pc:picChg chg="add mod">
          <ac:chgData name="Nathan Gurgel" userId="25a4c336f2f0df70" providerId="LiveId" clId="{4D9A878A-7AAA-4B8A-9CF5-F2483BDAF3D4}" dt="2025-08-09T20:46:28.807" v="1898" actId="1076"/>
          <ac:picMkLst>
            <pc:docMk/>
            <pc:sldMk cId="2710489774" sldId="264"/>
            <ac:picMk id="7172" creationId="{CA5D11D9-0447-2237-0457-464DCD6C2978}"/>
          </ac:picMkLst>
        </pc:picChg>
        <pc:picChg chg="add mod">
          <ac:chgData name="Nathan Gurgel" userId="25a4c336f2f0df70" providerId="LiveId" clId="{4D9A878A-7AAA-4B8A-9CF5-F2483BDAF3D4}" dt="2025-08-09T20:46:58.656" v="1906" actId="1076"/>
          <ac:picMkLst>
            <pc:docMk/>
            <pc:sldMk cId="2710489774" sldId="264"/>
            <ac:picMk id="7174" creationId="{A306AB0B-2A94-66D9-3F01-3E9FDFB27C2C}"/>
          </ac:picMkLst>
        </pc:picChg>
        <pc:picChg chg="add mod">
          <ac:chgData name="Nathan Gurgel" userId="25a4c336f2f0df70" providerId="LiveId" clId="{4D9A878A-7AAA-4B8A-9CF5-F2483BDAF3D4}" dt="2025-08-09T20:47:18.598" v="1911" actId="1076"/>
          <ac:picMkLst>
            <pc:docMk/>
            <pc:sldMk cId="2710489774" sldId="264"/>
            <ac:picMk id="7176" creationId="{D1614BAF-3BDE-D7D4-A24E-50FFA984A36E}"/>
          </ac:picMkLst>
        </pc:picChg>
        <pc:picChg chg="add mod">
          <ac:chgData name="Nathan Gurgel" userId="25a4c336f2f0df70" providerId="LiveId" clId="{4D9A878A-7AAA-4B8A-9CF5-F2483BDAF3D4}" dt="2025-08-09T20:47:37.665" v="1916" actId="1076"/>
          <ac:picMkLst>
            <pc:docMk/>
            <pc:sldMk cId="2710489774" sldId="264"/>
            <ac:picMk id="7178" creationId="{261C5870-122F-13DF-2B3D-4F198E3BDA2B}"/>
          </ac:picMkLst>
        </pc:picChg>
        <pc:picChg chg="add mod">
          <ac:chgData name="Nathan Gurgel" userId="25a4c336f2f0df70" providerId="LiveId" clId="{4D9A878A-7AAA-4B8A-9CF5-F2483BDAF3D4}" dt="2025-08-09T20:48:02.594" v="1919" actId="1076"/>
          <ac:picMkLst>
            <pc:docMk/>
            <pc:sldMk cId="2710489774" sldId="264"/>
            <ac:picMk id="7180" creationId="{F376D627-30F8-4C9B-2098-760FE634EDE5}"/>
          </ac:picMkLst>
        </pc:picChg>
        <pc:picChg chg="add mod">
          <ac:chgData name="Nathan Gurgel" userId="25a4c336f2f0df70" providerId="LiveId" clId="{4D9A878A-7AAA-4B8A-9CF5-F2483BDAF3D4}" dt="2025-08-09T20:49:39.619" v="1925" actId="1076"/>
          <ac:picMkLst>
            <pc:docMk/>
            <pc:sldMk cId="2710489774" sldId="264"/>
            <ac:picMk id="7182" creationId="{5F5E2950-0C6D-6273-8FB6-1E104C8D1892}"/>
          </ac:picMkLst>
        </pc:picChg>
        <pc:picChg chg="add mod">
          <ac:chgData name="Nathan Gurgel" userId="25a4c336f2f0df70" providerId="LiveId" clId="{4D9A878A-7AAA-4B8A-9CF5-F2483BDAF3D4}" dt="2025-08-09T20:51:56.250" v="1950" actId="1076"/>
          <ac:picMkLst>
            <pc:docMk/>
            <pc:sldMk cId="2710489774" sldId="264"/>
            <ac:picMk id="7184" creationId="{3D393FA3-0E48-7469-AEE1-D29991646BA8}"/>
          </ac:picMkLst>
        </pc:picChg>
        <pc:picChg chg="add mod">
          <ac:chgData name="Nathan Gurgel" userId="25a4c336f2f0df70" providerId="LiveId" clId="{4D9A878A-7AAA-4B8A-9CF5-F2483BDAF3D4}" dt="2025-08-09T20:50:41.269" v="1939" actId="1076"/>
          <ac:picMkLst>
            <pc:docMk/>
            <pc:sldMk cId="2710489774" sldId="264"/>
            <ac:picMk id="7186" creationId="{6FDF1C23-1A92-6153-9BFD-F1189E35AEBA}"/>
          </ac:picMkLst>
        </pc:picChg>
        <pc:picChg chg="add mod">
          <ac:chgData name="Nathan Gurgel" userId="25a4c336f2f0df70" providerId="LiveId" clId="{4D9A878A-7AAA-4B8A-9CF5-F2483BDAF3D4}" dt="2025-08-09T20:51:53.520" v="1948" actId="1076"/>
          <ac:picMkLst>
            <pc:docMk/>
            <pc:sldMk cId="2710489774" sldId="264"/>
            <ac:picMk id="7188" creationId="{39563E8C-833F-57C6-EDDB-95E509C76687}"/>
          </ac:picMkLst>
        </pc:picChg>
        <pc:picChg chg="add mod">
          <ac:chgData name="Nathan Gurgel" userId="25a4c336f2f0df70" providerId="LiveId" clId="{4D9A878A-7AAA-4B8A-9CF5-F2483BDAF3D4}" dt="2025-08-09T20:52:22.871" v="1955" actId="1076"/>
          <ac:picMkLst>
            <pc:docMk/>
            <pc:sldMk cId="2710489774" sldId="264"/>
            <ac:picMk id="7190" creationId="{F0A52E75-CCF1-2DC9-7BC6-6A620EF5E262}"/>
          </ac:picMkLst>
        </pc:picChg>
        <pc:picChg chg="add mod">
          <ac:chgData name="Nathan Gurgel" userId="25a4c336f2f0df70" providerId="LiveId" clId="{4D9A878A-7AAA-4B8A-9CF5-F2483BDAF3D4}" dt="2025-08-09T20:52:53.561" v="1963" actId="14100"/>
          <ac:picMkLst>
            <pc:docMk/>
            <pc:sldMk cId="2710489774" sldId="264"/>
            <ac:picMk id="7192" creationId="{5852B3D0-CE8E-CE28-9503-940AE52B54D5}"/>
          </ac:picMkLst>
        </pc:picChg>
        <pc:picChg chg="add mod">
          <ac:chgData name="Nathan Gurgel" userId="25a4c336f2f0df70" providerId="LiveId" clId="{4D9A878A-7AAA-4B8A-9CF5-F2483BDAF3D4}" dt="2025-08-09T20:54:52.012" v="1984" actId="1076"/>
          <ac:picMkLst>
            <pc:docMk/>
            <pc:sldMk cId="2710489774" sldId="264"/>
            <ac:picMk id="7198" creationId="{5F206C52-28B0-6488-6642-CDD91AE0ACB2}"/>
          </ac:picMkLst>
        </pc:picChg>
        <pc:picChg chg="add mod">
          <ac:chgData name="Nathan Gurgel" userId="25a4c336f2f0df70" providerId="LiveId" clId="{4D9A878A-7AAA-4B8A-9CF5-F2483BDAF3D4}" dt="2025-08-09T20:56:47.248" v="1994" actId="1076"/>
          <ac:picMkLst>
            <pc:docMk/>
            <pc:sldMk cId="2710489774" sldId="264"/>
            <ac:picMk id="7200" creationId="{D170F049-D8C2-7131-FFEE-29AF600820C7}"/>
          </ac:picMkLst>
        </pc:picChg>
      </pc:sldChg>
      <pc:sldChg chg="addSp delSp modSp add mod">
        <pc:chgData name="Nathan Gurgel" userId="25a4c336f2f0df70" providerId="LiveId" clId="{4D9A878A-7AAA-4B8A-9CF5-F2483BDAF3D4}" dt="2025-08-09T21:10:23.198" v="2139" actId="1076"/>
        <pc:sldMkLst>
          <pc:docMk/>
          <pc:sldMk cId="2009367377" sldId="265"/>
        </pc:sldMkLst>
        <pc:spChg chg="mod">
          <ac:chgData name="Nathan Gurgel" userId="25a4c336f2f0df70" providerId="LiveId" clId="{4D9A878A-7AAA-4B8A-9CF5-F2483BDAF3D4}" dt="2025-08-09T20:58:16.899" v="2071" actId="20577"/>
          <ac:spMkLst>
            <pc:docMk/>
            <pc:sldMk cId="2009367377" sldId="265"/>
            <ac:spMk id="2" creationId="{A3F29880-A03C-5443-6AA5-CB0B4697F02E}"/>
          </ac:spMkLst>
        </pc:spChg>
        <pc:spChg chg="mod">
          <ac:chgData name="Nathan Gurgel" userId="25a4c336f2f0df70" providerId="LiveId" clId="{4D9A878A-7AAA-4B8A-9CF5-F2483BDAF3D4}" dt="2025-08-09T20:58:51.987" v="2085" actId="1076"/>
          <ac:spMkLst>
            <pc:docMk/>
            <pc:sldMk cId="2009367377" sldId="265"/>
            <ac:spMk id="19" creationId="{F043F291-2B0E-225B-793E-FFB0407AD477}"/>
          </ac:spMkLst>
        </pc:spChg>
        <pc:picChg chg="del">
          <ac:chgData name="Nathan Gurgel" userId="25a4c336f2f0df70" providerId="LiveId" clId="{4D9A878A-7AAA-4B8A-9CF5-F2483BDAF3D4}" dt="2025-08-09T20:58:39.879" v="2077" actId="478"/>
          <ac:picMkLst>
            <pc:docMk/>
            <pc:sldMk cId="2009367377" sldId="265"/>
            <ac:picMk id="18" creationId="{32313456-AD1F-9E5D-690B-5D04E3C11410}"/>
          </ac:picMkLst>
        </pc:picChg>
        <pc:picChg chg="del">
          <ac:chgData name="Nathan Gurgel" userId="25a4c336f2f0df70" providerId="LiveId" clId="{4D9A878A-7AAA-4B8A-9CF5-F2483BDAF3D4}" dt="2025-08-09T20:59:03.063" v="2086" actId="478"/>
          <ac:picMkLst>
            <pc:docMk/>
            <pc:sldMk cId="2009367377" sldId="265"/>
            <ac:picMk id="7170" creationId="{737E8440-B597-B9FA-1470-CFE92CF34206}"/>
          </ac:picMkLst>
        </pc:picChg>
        <pc:picChg chg="del">
          <ac:chgData name="Nathan Gurgel" userId="25a4c336f2f0df70" providerId="LiveId" clId="{4D9A878A-7AAA-4B8A-9CF5-F2483BDAF3D4}" dt="2025-08-09T20:58:45.009" v="2079" actId="478"/>
          <ac:picMkLst>
            <pc:docMk/>
            <pc:sldMk cId="2009367377" sldId="265"/>
            <ac:picMk id="7172" creationId="{912D5ADD-1278-5755-2448-247CAF6D5BD2}"/>
          </ac:picMkLst>
        </pc:picChg>
        <pc:picChg chg="del">
          <ac:chgData name="Nathan Gurgel" userId="25a4c336f2f0df70" providerId="LiveId" clId="{4D9A878A-7AAA-4B8A-9CF5-F2483BDAF3D4}" dt="2025-08-09T20:59:41.003" v="2088" actId="478"/>
          <ac:picMkLst>
            <pc:docMk/>
            <pc:sldMk cId="2009367377" sldId="265"/>
            <ac:picMk id="7176" creationId="{CC0E2045-CC60-3B52-9181-002960704D5E}"/>
          </ac:picMkLst>
        </pc:picChg>
        <pc:picChg chg="mod">
          <ac:chgData name="Nathan Gurgel" userId="25a4c336f2f0df70" providerId="LiveId" clId="{4D9A878A-7AAA-4B8A-9CF5-F2483BDAF3D4}" dt="2025-08-09T20:59:05.544" v="2087" actId="1076"/>
          <ac:picMkLst>
            <pc:docMk/>
            <pc:sldMk cId="2009367377" sldId="265"/>
            <ac:picMk id="7178" creationId="{1873646C-A46A-F159-98EE-C06C485841AE}"/>
          </ac:picMkLst>
        </pc:picChg>
        <pc:picChg chg="del">
          <ac:chgData name="Nathan Gurgel" userId="25a4c336f2f0df70" providerId="LiveId" clId="{4D9A878A-7AAA-4B8A-9CF5-F2483BDAF3D4}" dt="2025-08-09T20:58:45.499" v="2080" actId="478"/>
          <ac:picMkLst>
            <pc:docMk/>
            <pc:sldMk cId="2009367377" sldId="265"/>
            <ac:picMk id="7180" creationId="{257F3DF2-7C1E-0181-4079-19B2BACCFD3B}"/>
          </ac:picMkLst>
        </pc:picChg>
        <pc:picChg chg="del">
          <ac:chgData name="Nathan Gurgel" userId="25a4c336f2f0df70" providerId="LiveId" clId="{4D9A878A-7AAA-4B8A-9CF5-F2483BDAF3D4}" dt="2025-08-09T20:58:34.487" v="2072" actId="478"/>
          <ac:picMkLst>
            <pc:docMk/>
            <pc:sldMk cId="2009367377" sldId="265"/>
            <ac:picMk id="7182" creationId="{708B76EA-CB8D-C283-5223-8B3EA44B78F2}"/>
          </ac:picMkLst>
        </pc:picChg>
        <pc:picChg chg="del">
          <ac:chgData name="Nathan Gurgel" userId="25a4c336f2f0df70" providerId="LiveId" clId="{4D9A878A-7AAA-4B8A-9CF5-F2483BDAF3D4}" dt="2025-08-09T20:58:35.161" v="2073" actId="478"/>
          <ac:picMkLst>
            <pc:docMk/>
            <pc:sldMk cId="2009367377" sldId="265"/>
            <ac:picMk id="7184" creationId="{56FF135C-F27A-9588-4F1A-2008E9B3C132}"/>
          </ac:picMkLst>
        </pc:picChg>
        <pc:picChg chg="del">
          <ac:chgData name="Nathan Gurgel" userId="25a4c336f2f0df70" providerId="LiveId" clId="{4D9A878A-7AAA-4B8A-9CF5-F2483BDAF3D4}" dt="2025-08-09T20:58:36.334" v="2075" actId="478"/>
          <ac:picMkLst>
            <pc:docMk/>
            <pc:sldMk cId="2009367377" sldId="265"/>
            <ac:picMk id="7186" creationId="{BFD7F743-FB1C-30F1-1CFE-C5251330C3F6}"/>
          </ac:picMkLst>
        </pc:picChg>
        <pc:picChg chg="del">
          <ac:chgData name="Nathan Gurgel" userId="25a4c336f2f0df70" providerId="LiveId" clId="{4D9A878A-7AAA-4B8A-9CF5-F2483BDAF3D4}" dt="2025-08-09T20:58:35.658" v="2074" actId="478"/>
          <ac:picMkLst>
            <pc:docMk/>
            <pc:sldMk cId="2009367377" sldId="265"/>
            <ac:picMk id="7188" creationId="{4BBF251A-E13B-3459-A804-19E482FE0E93}"/>
          </ac:picMkLst>
        </pc:picChg>
        <pc:picChg chg="mod">
          <ac:chgData name="Nathan Gurgel" userId="25a4c336f2f0df70" providerId="LiveId" clId="{4D9A878A-7AAA-4B8A-9CF5-F2483BDAF3D4}" dt="2025-08-09T20:58:38.297" v="2076" actId="1076"/>
          <ac:picMkLst>
            <pc:docMk/>
            <pc:sldMk cId="2009367377" sldId="265"/>
            <ac:picMk id="7190" creationId="{EEECFEC7-3546-E91A-C45C-6A003B6A8D6D}"/>
          </ac:picMkLst>
        </pc:picChg>
        <pc:picChg chg="del">
          <ac:chgData name="Nathan Gurgel" userId="25a4c336f2f0df70" providerId="LiveId" clId="{4D9A878A-7AAA-4B8A-9CF5-F2483BDAF3D4}" dt="2025-08-09T20:58:41.341" v="2078" actId="478"/>
          <ac:picMkLst>
            <pc:docMk/>
            <pc:sldMk cId="2009367377" sldId="265"/>
            <ac:picMk id="7198" creationId="{9E2EC0BF-7D33-DF6D-6788-AF2368FA8683}"/>
          </ac:picMkLst>
        </pc:picChg>
        <pc:picChg chg="add mod">
          <ac:chgData name="Nathan Gurgel" userId="25a4c336f2f0df70" providerId="LiveId" clId="{4D9A878A-7AAA-4B8A-9CF5-F2483BDAF3D4}" dt="2025-08-09T21:10:23.198" v="2139" actId="1076"/>
          <ac:picMkLst>
            <pc:docMk/>
            <pc:sldMk cId="2009367377" sldId="265"/>
            <ac:picMk id="8194" creationId="{B249621B-9BB0-D311-5A7A-F8F4DB281605}"/>
          </ac:picMkLst>
        </pc:picChg>
      </pc:sldChg>
      <pc:sldChg chg="addSp delSp modSp add mod">
        <pc:chgData name="Nathan Gurgel" userId="25a4c336f2f0df70" providerId="LiveId" clId="{4D9A878A-7AAA-4B8A-9CF5-F2483BDAF3D4}" dt="2025-08-09T21:13:54.283" v="2400" actId="1076"/>
        <pc:sldMkLst>
          <pc:docMk/>
          <pc:sldMk cId="1581287471" sldId="266"/>
        </pc:sldMkLst>
        <pc:spChg chg="add del mod">
          <ac:chgData name="Nathan Gurgel" userId="25a4c336f2f0df70" providerId="LiveId" clId="{4D9A878A-7AAA-4B8A-9CF5-F2483BDAF3D4}" dt="2025-08-09T21:09:26.280" v="2093"/>
          <ac:spMkLst>
            <pc:docMk/>
            <pc:sldMk cId="1581287471" sldId="266"/>
            <ac:spMk id="4" creationId="{E24F9F66-26E7-53BC-A77A-1F62DD2391C3}"/>
          </ac:spMkLst>
        </pc:spChg>
        <pc:spChg chg="add mod">
          <ac:chgData name="Nathan Gurgel" userId="25a4c336f2f0df70" providerId="LiveId" clId="{4D9A878A-7AAA-4B8A-9CF5-F2483BDAF3D4}" dt="2025-08-09T21:13:49.158" v="2399" actId="20577"/>
          <ac:spMkLst>
            <pc:docMk/>
            <pc:sldMk cId="1581287471" sldId="266"/>
            <ac:spMk id="5" creationId="{3E4A4258-36AD-F0B4-EA33-D4888A14ACE4}"/>
          </ac:spMkLst>
        </pc:spChg>
        <pc:spChg chg="del">
          <ac:chgData name="Nathan Gurgel" userId="25a4c336f2f0df70" providerId="LiveId" clId="{4D9A878A-7AAA-4B8A-9CF5-F2483BDAF3D4}" dt="2025-08-09T21:09:21.242" v="2091" actId="478"/>
          <ac:spMkLst>
            <pc:docMk/>
            <pc:sldMk cId="1581287471" sldId="266"/>
            <ac:spMk id="7" creationId="{CEC8050F-2A77-28D7-947D-FE63C372AF08}"/>
          </ac:spMkLst>
        </pc:spChg>
        <pc:spChg chg="del">
          <ac:chgData name="Nathan Gurgel" userId="25a4c336f2f0df70" providerId="LiveId" clId="{4D9A878A-7AAA-4B8A-9CF5-F2483BDAF3D4}" dt="2025-08-09T21:09:30.231" v="2094" actId="478"/>
          <ac:spMkLst>
            <pc:docMk/>
            <pc:sldMk cId="1581287471" sldId="266"/>
            <ac:spMk id="11" creationId="{BDABD599-45F5-47AB-D588-5485191E7BB7}"/>
          </ac:spMkLst>
        </pc:spChg>
        <pc:spChg chg="del">
          <ac:chgData name="Nathan Gurgel" userId="25a4c336f2f0df70" providerId="LiveId" clId="{4D9A878A-7AAA-4B8A-9CF5-F2483BDAF3D4}" dt="2025-08-09T21:09:34.743" v="2097" actId="478"/>
          <ac:spMkLst>
            <pc:docMk/>
            <pc:sldMk cId="1581287471" sldId="266"/>
            <ac:spMk id="12" creationId="{C5C432E1-0BD5-FE1E-31EE-DC2213EEDBCE}"/>
          </ac:spMkLst>
        </pc:spChg>
        <pc:spChg chg="del">
          <ac:chgData name="Nathan Gurgel" userId="25a4c336f2f0df70" providerId="LiveId" clId="{4D9A878A-7AAA-4B8A-9CF5-F2483BDAF3D4}" dt="2025-08-09T21:09:32.950" v="2096" actId="478"/>
          <ac:spMkLst>
            <pc:docMk/>
            <pc:sldMk cId="1581287471" sldId="266"/>
            <ac:spMk id="19" creationId="{CC265106-1929-CF1D-4BEB-1CF76B9ECA1A}"/>
          </ac:spMkLst>
        </pc:spChg>
        <pc:picChg chg="del">
          <ac:chgData name="Nathan Gurgel" userId="25a4c336f2f0df70" providerId="LiveId" clId="{4D9A878A-7AAA-4B8A-9CF5-F2483BDAF3D4}" dt="2025-08-09T21:09:35.340" v="2098" actId="478"/>
          <ac:picMkLst>
            <pc:docMk/>
            <pc:sldMk cId="1581287471" sldId="266"/>
            <ac:picMk id="16" creationId="{4C68B7A5-F742-EF11-75DC-45A1F38DAEDE}"/>
          </ac:picMkLst>
        </pc:picChg>
        <pc:picChg chg="del">
          <ac:chgData name="Nathan Gurgel" userId="25a4c336f2f0df70" providerId="LiveId" clId="{4D9A878A-7AAA-4B8A-9CF5-F2483BDAF3D4}" dt="2025-08-09T21:09:21.858" v="2092" actId="478"/>
          <ac:picMkLst>
            <pc:docMk/>
            <pc:sldMk cId="1581287471" sldId="266"/>
            <ac:picMk id="7174" creationId="{ADA2678E-84B2-0010-1AAC-559F35565009}"/>
          </ac:picMkLst>
        </pc:picChg>
        <pc:picChg chg="del">
          <ac:chgData name="Nathan Gurgel" userId="25a4c336f2f0df70" providerId="LiveId" clId="{4D9A878A-7AAA-4B8A-9CF5-F2483BDAF3D4}" dt="2025-08-09T21:09:19.949" v="2090" actId="478"/>
          <ac:picMkLst>
            <pc:docMk/>
            <pc:sldMk cId="1581287471" sldId="266"/>
            <ac:picMk id="7178" creationId="{7DE1CE04-6309-AB37-01DE-2854FBCA1447}"/>
          </ac:picMkLst>
        </pc:picChg>
        <pc:picChg chg="mod">
          <ac:chgData name="Nathan Gurgel" userId="25a4c336f2f0df70" providerId="LiveId" clId="{4D9A878A-7AAA-4B8A-9CF5-F2483BDAF3D4}" dt="2025-08-09T21:13:54.283" v="2400" actId="1076"/>
          <ac:picMkLst>
            <pc:docMk/>
            <pc:sldMk cId="1581287471" sldId="266"/>
            <ac:picMk id="7190" creationId="{A6DE0364-BF87-6EF8-5236-3F5E315FC634}"/>
          </ac:picMkLst>
        </pc:picChg>
        <pc:picChg chg="del">
          <ac:chgData name="Nathan Gurgel" userId="25a4c336f2f0df70" providerId="LiveId" clId="{4D9A878A-7AAA-4B8A-9CF5-F2483BDAF3D4}" dt="2025-08-09T21:09:35.980" v="2099" actId="478"/>
          <ac:picMkLst>
            <pc:docMk/>
            <pc:sldMk cId="1581287471" sldId="266"/>
            <ac:picMk id="7192" creationId="{D098711A-7EB4-3113-1C94-421D3260F9E7}"/>
          </ac:picMkLst>
        </pc:picChg>
        <pc:picChg chg="del">
          <ac:chgData name="Nathan Gurgel" userId="25a4c336f2f0df70" providerId="LiveId" clId="{4D9A878A-7AAA-4B8A-9CF5-F2483BDAF3D4}" dt="2025-08-09T21:09:36.537" v="2100" actId="478"/>
          <ac:picMkLst>
            <pc:docMk/>
            <pc:sldMk cId="1581287471" sldId="266"/>
            <ac:picMk id="7200" creationId="{17A73F5F-51D4-417A-1D6B-FE0B489DFB01}"/>
          </ac:picMkLst>
        </pc:picChg>
        <pc:picChg chg="add mod">
          <ac:chgData name="Nathan Gurgel" userId="25a4c336f2f0df70" providerId="LiveId" clId="{4D9A878A-7AAA-4B8A-9CF5-F2483BDAF3D4}" dt="2025-08-09T21:13:17.666" v="2323" actId="1076"/>
          <ac:picMkLst>
            <pc:docMk/>
            <pc:sldMk cId="1581287471" sldId="266"/>
            <ac:picMk id="9218" creationId="{617FDD94-56AB-F382-CC1C-1A1A99B72F23}"/>
          </ac:picMkLst>
        </pc:picChg>
      </pc:sldChg>
      <pc:sldChg chg="addSp delSp modSp add mod">
        <pc:chgData name="Nathan Gurgel" userId="25a4c336f2f0df70" providerId="LiveId" clId="{4D9A878A-7AAA-4B8A-9CF5-F2483BDAF3D4}" dt="2025-08-09T21:19:54.979" v="2741" actId="20577"/>
        <pc:sldMkLst>
          <pc:docMk/>
          <pc:sldMk cId="1232001181" sldId="267"/>
        </pc:sldMkLst>
        <pc:spChg chg="mod">
          <ac:chgData name="Nathan Gurgel" userId="25a4c336f2f0df70" providerId="LiveId" clId="{4D9A878A-7AAA-4B8A-9CF5-F2483BDAF3D4}" dt="2025-08-09T21:19:54.979" v="2741" actId="20577"/>
          <ac:spMkLst>
            <pc:docMk/>
            <pc:sldMk cId="1232001181" sldId="267"/>
            <ac:spMk id="5" creationId="{0AB097AD-85D0-5DF1-8255-BA2EF4B517BF}"/>
          </ac:spMkLst>
        </pc:spChg>
        <pc:picChg chg="add mod">
          <ac:chgData name="Nathan Gurgel" userId="25a4c336f2f0df70" providerId="LiveId" clId="{4D9A878A-7AAA-4B8A-9CF5-F2483BDAF3D4}" dt="2025-08-09T21:19:06.975" v="2599" actId="1076"/>
          <ac:picMkLst>
            <pc:docMk/>
            <pc:sldMk cId="1232001181" sldId="267"/>
            <ac:picMk id="3" creationId="{0995EB19-74A8-57FA-3057-92C8CD4C6258}"/>
          </ac:picMkLst>
        </pc:picChg>
        <pc:picChg chg="del">
          <ac:chgData name="Nathan Gurgel" userId="25a4c336f2f0df70" providerId="LiveId" clId="{4D9A878A-7AAA-4B8A-9CF5-F2483BDAF3D4}" dt="2025-08-09T21:14:17.524" v="2418" actId="478"/>
          <ac:picMkLst>
            <pc:docMk/>
            <pc:sldMk cId="1232001181" sldId="267"/>
            <ac:picMk id="7190" creationId="{A1F75F21-483E-632C-1CAC-DA07D5A467F8}"/>
          </ac:picMkLst>
        </pc:picChg>
        <pc:picChg chg="del">
          <ac:chgData name="Nathan Gurgel" userId="25a4c336f2f0df70" providerId="LiveId" clId="{4D9A878A-7AAA-4B8A-9CF5-F2483BDAF3D4}" dt="2025-08-09T21:15:12.974" v="2480" actId="478"/>
          <ac:picMkLst>
            <pc:docMk/>
            <pc:sldMk cId="1232001181" sldId="267"/>
            <ac:picMk id="9218" creationId="{4A9E6D80-194D-AE2D-11CC-66ACD2394BD4}"/>
          </ac:picMkLst>
        </pc:picChg>
        <pc:picChg chg="add mod">
          <ac:chgData name="Nathan Gurgel" userId="25a4c336f2f0df70" providerId="LiveId" clId="{4D9A878A-7AAA-4B8A-9CF5-F2483BDAF3D4}" dt="2025-08-09T21:18:57.571" v="2597" actId="1076"/>
          <ac:picMkLst>
            <pc:docMk/>
            <pc:sldMk cId="1232001181" sldId="267"/>
            <ac:picMk id="10242" creationId="{BEBB1181-C2D1-79DC-C75D-B79DF6A65AA1}"/>
          </ac:picMkLst>
        </pc:picChg>
        <pc:picChg chg="add mod">
          <ac:chgData name="Nathan Gurgel" userId="25a4c336f2f0df70" providerId="LiveId" clId="{4D9A878A-7AAA-4B8A-9CF5-F2483BDAF3D4}" dt="2025-08-09T21:19:04.816" v="2598" actId="167"/>
          <ac:picMkLst>
            <pc:docMk/>
            <pc:sldMk cId="1232001181" sldId="267"/>
            <ac:picMk id="10244" creationId="{5177285E-B100-5B5D-5ACF-B97AE719389E}"/>
          </ac:picMkLst>
        </pc:picChg>
        <pc:picChg chg="add mod">
          <ac:chgData name="Nathan Gurgel" userId="25a4c336f2f0df70" providerId="LiveId" clId="{4D9A878A-7AAA-4B8A-9CF5-F2483BDAF3D4}" dt="2025-08-09T21:18:54.100" v="2596" actId="167"/>
          <ac:picMkLst>
            <pc:docMk/>
            <pc:sldMk cId="1232001181" sldId="267"/>
            <ac:picMk id="10246" creationId="{827299FD-1C28-46A8-7296-E58EA9765D9A}"/>
          </ac:picMkLst>
        </pc:picChg>
      </pc:sldChg>
      <pc:sldChg chg="addSp delSp modSp add mod">
        <pc:chgData name="Nathan Gurgel" userId="25a4c336f2f0df70" providerId="LiveId" clId="{4D9A878A-7AAA-4B8A-9CF5-F2483BDAF3D4}" dt="2025-08-09T21:23:51.612" v="3019" actId="20577"/>
        <pc:sldMkLst>
          <pc:docMk/>
          <pc:sldMk cId="1615588479" sldId="268"/>
        </pc:sldMkLst>
        <pc:spChg chg="mod">
          <ac:chgData name="Nathan Gurgel" userId="25a4c336f2f0df70" providerId="LiveId" clId="{4D9A878A-7AAA-4B8A-9CF5-F2483BDAF3D4}" dt="2025-08-09T21:23:51.612" v="3019" actId="20577"/>
          <ac:spMkLst>
            <pc:docMk/>
            <pc:sldMk cId="1615588479" sldId="268"/>
            <ac:spMk id="5" creationId="{F35D03F5-3E5C-53B3-DC88-B4B45E86B946}"/>
          </ac:spMkLst>
        </pc:spChg>
        <pc:picChg chg="del">
          <ac:chgData name="Nathan Gurgel" userId="25a4c336f2f0df70" providerId="LiveId" clId="{4D9A878A-7AAA-4B8A-9CF5-F2483BDAF3D4}" dt="2025-08-09T21:21:52.840" v="2756" actId="478"/>
          <ac:picMkLst>
            <pc:docMk/>
            <pc:sldMk cId="1615588479" sldId="268"/>
            <ac:picMk id="3" creationId="{4F89BD60-79DE-4B1E-EAE0-F64C232A01A5}"/>
          </ac:picMkLst>
        </pc:picChg>
        <pc:picChg chg="add mod">
          <ac:chgData name="Nathan Gurgel" userId="25a4c336f2f0df70" providerId="LiveId" clId="{4D9A878A-7AAA-4B8A-9CF5-F2483BDAF3D4}" dt="2025-08-09T21:22:08.874" v="2764" actId="1076"/>
          <ac:picMkLst>
            <pc:docMk/>
            <pc:sldMk cId="1615588479" sldId="268"/>
            <ac:picMk id="4" creationId="{C58CB2E5-C232-948A-EFE9-A8414148B379}"/>
          </ac:picMkLst>
        </pc:picChg>
        <pc:picChg chg="del">
          <ac:chgData name="Nathan Gurgel" userId="25a4c336f2f0df70" providerId="LiveId" clId="{4D9A878A-7AAA-4B8A-9CF5-F2483BDAF3D4}" dt="2025-08-09T21:21:54.176" v="2759" actId="478"/>
          <ac:picMkLst>
            <pc:docMk/>
            <pc:sldMk cId="1615588479" sldId="268"/>
            <ac:picMk id="10242" creationId="{CCE916C6-8AA7-F43A-372B-29EBF7FB1367}"/>
          </ac:picMkLst>
        </pc:picChg>
        <pc:picChg chg="del">
          <ac:chgData name="Nathan Gurgel" userId="25a4c336f2f0df70" providerId="LiveId" clId="{4D9A878A-7AAA-4B8A-9CF5-F2483BDAF3D4}" dt="2025-08-09T21:21:53.212" v="2757" actId="478"/>
          <ac:picMkLst>
            <pc:docMk/>
            <pc:sldMk cId="1615588479" sldId="268"/>
            <ac:picMk id="10244" creationId="{4EEFAB0A-9484-74B3-D4B0-5036CFEDE392}"/>
          </ac:picMkLst>
        </pc:picChg>
        <pc:picChg chg="del">
          <ac:chgData name="Nathan Gurgel" userId="25a4c336f2f0df70" providerId="LiveId" clId="{4D9A878A-7AAA-4B8A-9CF5-F2483BDAF3D4}" dt="2025-08-09T21:21:53.736" v="2758" actId="478"/>
          <ac:picMkLst>
            <pc:docMk/>
            <pc:sldMk cId="1615588479" sldId="268"/>
            <ac:picMk id="10246" creationId="{9107159D-3859-E6FC-7095-3F6738B66A9E}"/>
          </ac:picMkLst>
        </pc:picChg>
        <pc:picChg chg="add mod">
          <ac:chgData name="Nathan Gurgel" userId="25a4c336f2f0df70" providerId="LiveId" clId="{4D9A878A-7AAA-4B8A-9CF5-F2483BDAF3D4}" dt="2025-08-09T21:22:03.017" v="2762" actId="1076"/>
          <ac:picMkLst>
            <pc:docMk/>
            <pc:sldMk cId="1615588479" sldId="268"/>
            <ac:picMk id="11266" creationId="{28675EC7-102B-9449-5D57-730256C74849}"/>
          </ac:picMkLst>
        </pc:picChg>
      </pc:sldChg>
      <pc:sldChg chg="addSp delSp modSp add mod">
        <pc:chgData name="Nathan Gurgel" userId="25a4c336f2f0df70" providerId="LiveId" clId="{4D9A878A-7AAA-4B8A-9CF5-F2483BDAF3D4}" dt="2025-08-09T21:32:22.974" v="3173" actId="1076"/>
        <pc:sldMkLst>
          <pc:docMk/>
          <pc:sldMk cId="1260444861" sldId="269"/>
        </pc:sldMkLst>
        <pc:spChg chg="mod">
          <ac:chgData name="Nathan Gurgel" userId="25a4c336f2f0df70" providerId="LiveId" clId="{4D9A878A-7AAA-4B8A-9CF5-F2483BDAF3D4}" dt="2025-08-09T21:27:29.308" v="3159" actId="20577"/>
          <ac:spMkLst>
            <pc:docMk/>
            <pc:sldMk cId="1260444861" sldId="269"/>
            <ac:spMk id="5" creationId="{39E4D2F6-27AE-4302-7DDC-9D35CD12C955}"/>
          </ac:spMkLst>
        </pc:spChg>
        <pc:spChg chg="add del">
          <ac:chgData name="Nathan Gurgel" userId="25a4c336f2f0df70" providerId="LiveId" clId="{4D9A878A-7AAA-4B8A-9CF5-F2483BDAF3D4}" dt="2025-08-09T21:28:23.026" v="3165" actId="478"/>
          <ac:spMkLst>
            <pc:docMk/>
            <pc:sldMk cId="1260444861" sldId="269"/>
            <ac:spMk id="8" creationId="{E493D23A-976C-5773-316A-58E5E5FA757F}"/>
          </ac:spMkLst>
        </pc:spChg>
        <pc:picChg chg="add mod">
          <ac:chgData name="Nathan Gurgel" userId="25a4c336f2f0df70" providerId="LiveId" clId="{4D9A878A-7AAA-4B8A-9CF5-F2483BDAF3D4}" dt="2025-08-09T21:32:22.974" v="3173" actId="1076"/>
          <ac:picMkLst>
            <pc:docMk/>
            <pc:sldMk cId="1260444861" sldId="269"/>
            <ac:picMk id="3" creationId="{1B4A7887-1EAB-993A-E4B2-513DA240A9FD}"/>
          </ac:picMkLst>
        </pc:picChg>
        <pc:picChg chg="del">
          <ac:chgData name="Nathan Gurgel" userId="25a4c336f2f0df70" providerId="LiveId" clId="{4D9A878A-7AAA-4B8A-9CF5-F2483BDAF3D4}" dt="2025-08-09T21:26:29.495" v="3023" actId="478"/>
          <ac:picMkLst>
            <pc:docMk/>
            <pc:sldMk cId="1260444861" sldId="269"/>
            <ac:picMk id="4" creationId="{DE7283E0-A6A4-73BD-29A5-4029ECF7A262}"/>
          </ac:picMkLst>
        </pc:picChg>
        <pc:picChg chg="add mod">
          <ac:chgData name="Nathan Gurgel" userId="25a4c336f2f0df70" providerId="LiveId" clId="{4D9A878A-7AAA-4B8A-9CF5-F2483BDAF3D4}" dt="2025-08-09T21:32:22.974" v="3173" actId="1076"/>
          <ac:picMkLst>
            <pc:docMk/>
            <pc:sldMk cId="1260444861" sldId="269"/>
            <ac:picMk id="6" creationId="{E4E65A84-DEE6-CE78-411C-8676CAC89CA0}"/>
          </ac:picMkLst>
        </pc:picChg>
        <pc:picChg chg="add mod">
          <ac:chgData name="Nathan Gurgel" userId="25a4c336f2f0df70" providerId="LiveId" clId="{4D9A878A-7AAA-4B8A-9CF5-F2483BDAF3D4}" dt="2025-08-09T21:32:22.974" v="3173" actId="1076"/>
          <ac:picMkLst>
            <pc:docMk/>
            <pc:sldMk cId="1260444861" sldId="269"/>
            <ac:picMk id="7" creationId="{42638EB9-6C9B-2DA4-7F8D-C5EC08FCD677}"/>
          </ac:picMkLst>
        </pc:picChg>
        <pc:picChg chg="add mod modCrop">
          <ac:chgData name="Nathan Gurgel" userId="25a4c336f2f0df70" providerId="LiveId" clId="{4D9A878A-7AAA-4B8A-9CF5-F2483BDAF3D4}" dt="2025-08-09T21:32:22.974" v="3173" actId="1076"/>
          <ac:picMkLst>
            <pc:docMk/>
            <pc:sldMk cId="1260444861" sldId="269"/>
            <ac:picMk id="10" creationId="{086CD1B3-E54E-8745-E891-7ECA36B1CF2C}"/>
          </ac:picMkLst>
        </pc:picChg>
        <pc:picChg chg="del">
          <ac:chgData name="Nathan Gurgel" userId="25a4c336f2f0df70" providerId="LiveId" clId="{4D9A878A-7AAA-4B8A-9CF5-F2483BDAF3D4}" dt="2025-08-09T21:26:28.895" v="3022" actId="478"/>
          <ac:picMkLst>
            <pc:docMk/>
            <pc:sldMk cId="1260444861" sldId="269"/>
            <ac:picMk id="11266" creationId="{7A1D5A98-D342-797C-097F-9BCCFA637A0E}"/>
          </ac:picMkLst>
        </pc:picChg>
      </pc:sldChg>
      <pc:sldChg chg="addSp delSp modSp add mod">
        <pc:chgData name="Nathan Gurgel" userId="25a4c336f2f0df70" providerId="LiveId" clId="{4D9A878A-7AAA-4B8A-9CF5-F2483BDAF3D4}" dt="2025-08-09T21:35:24.985" v="3328" actId="20577"/>
        <pc:sldMkLst>
          <pc:docMk/>
          <pc:sldMk cId="2920410790" sldId="270"/>
        </pc:sldMkLst>
        <pc:spChg chg="mod">
          <ac:chgData name="Nathan Gurgel" userId="25a4c336f2f0df70" providerId="LiveId" clId="{4D9A878A-7AAA-4B8A-9CF5-F2483BDAF3D4}" dt="2025-08-09T21:35:24.985" v="3328" actId="20577"/>
          <ac:spMkLst>
            <pc:docMk/>
            <pc:sldMk cId="2920410790" sldId="270"/>
            <ac:spMk id="2" creationId="{5E1BD076-78C8-5650-0B28-18BE00D137F5}"/>
          </ac:spMkLst>
        </pc:spChg>
        <pc:spChg chg="mod">
          <ac:chgData name="Nathan Gurgel" userId="25a4c336f2f0df70" providerId="LiveId" clId="{4D9A878A-7AAA-4B8A-9CF5-F2483BDAF3D4}" dt="2025-08-09T21:34:39.419" v="3288" actId="20577"/>
          <ac:spMkLst>
            <pc:docMk/>
            <pc:sldMk cId="2920410790" sldId="270"/>
            <ac:spMk id="5" creationId="{22FCE1DA-1362-245C-0670-13D7F513A6B8}"/>
          </ac:spMkLst>
        </pc:spChg>
        <pc:picChg chg="del">
          <ac:chgData name="Nathan Gurgel" userId="25a4c336f2f0df70" providerId="LiveId" clId="{4D9A878A-7AAA-4B8A-9CF5-F2483BDAF3D4}" dt="2025-08-09T21:32:55.760" v="3193" actId="478"/>
          <ac:picMkLst>
            <pc:docMk/>
            <pc:sldMk cId="2920410790" sldId="270"/>
            <ac:picMk id="3" creationId="{78C0113A-F906-D8DA-FC4E-3F44AA8D098E}"/>
          </ac:picMkLst>
        </pc:picChg>
        <pc:picChg chg="del">
          <ac:chgData name="Nathan Gurgel" userId="25a4c336f2f0df70" providerId="LiveId" clId="{4D9A878A-7AAA-4B8A-9CF5-F2483BDAF3D4}" dt="2025-08-09T21:32:54.808" v="3191" actId="478"/>
          <ac:picMkLst>
            <pc:docMk/>
            <pc:sldMk cId="2920410790" sldId="270"/>
            <ac:picMk id="6" creationId="{FC241F4B-05FA-F2F1-3208-77FF0F24AF2B}"/>
          </ac:picMkLst>
        </pc:picChg>
        <pc:picChg chg="del">
          <ac:chgData name="Nathan Gurgel" userId="25a4c336f2f0df70" providerId="LiveId" clId="{4D9A878A-7AAA-4B8A-9CF5-F2483BDAF3D4}" dt="2025-08-09T21:32:55.273" v="3192" actId="478"/>
          <ac:picMkLst>
            <pc:docMk/>
            <pc:sldMk cId="2920410790" sldId="270"/>
            <ac:picMk id="7" creationId="{94BD2CE9-9705-7297-0656-AF04F38412C3}"/>
          </ac:picMkLst>
        </pc:picChg>
        <pc:picChg chg="add mod">
          <ac:chgData name="Nathan Gurgel" userId="25a4c336f2f0df70" providerId="LiveId" clId="{4D9A878A-7AAA-4B8A-9CF5-F2483BDAF3D4}" dt="2025-08-09T21:34:02.238" v="3223" actId="1076"/>
          <ac:picMkLst>
            <pc:docMk/>
            <pc:sldMk cId="2920410790" sldId="270"/>
            <ac:picMk id="8" creationId="{626DA328-C246-A5A9-2B9E-599F5C1BC4F2}"/>
          </ac:picMkLst>
        </pc:picChg>
        <pc:picChg chg="del">
          <ac:chgData name="Nathan Gurgel" userId="25a4c336f2f0df70" providerId="LiveId" clId="{4D9A878A-7AAA-4B8A-9CF5-F2483BDAF3D4}" dt="2025-08-09T21:32:54.388" v="3190" actId="478"/>
          <ac:picMkLst>
            <pc:docMk/>
            <pc:sldMk cId="2920410790" sldId="270"/>
            <ac:picMk id="10" creationId="{BA7396D0-5DEA-73FE-08AC-EB1710FC4538}"/>
          </ac:picMkLst>
        </pc:picChg>
        <pc:picChg chg="add mod">
          <ac:chgData name="Nathan Gurgel" userId="25a4c336f2f0df70" providerId="LiveId" clId="{4D9A878A-7AAA-4B8A-9CF5-F2483BDAF3D4}" dt="2025-08-09T21:35:11.526" v="3290" actId="1076"/>
          <ac:picMkLst>
            <pc:docMk/>
            <pc:sldMk cId="2920410790" sldId="270"/>
            <ac:picMk id="11" creationId="{4F8EEEA9-3CB9-2327-63B4-2866316DD3A6}"/>
          </ac:picMkLst>
        </pc:picChg>
      </pc:sldChg>
      <pc:sldChg chg="delSp modSp add mod">
        <pc:chgData name="Nathan Gurgel" userId="25a4c336f2f0df70" providerId="LiveId" clId="{4D9A878A-7AAA-4B8A-9CF5-F2483BDAF3D4}" dt="2025-08-09T21:37:57.232" v="3541" actId="14100"/>
        <pc:sldMkLst>
          <pc:docMk/>
          <pc:sldMk cId="2265293554" sldId="271"/>
        </pc:sldMkLst>
        <pc:spChg chg="mod">
          <ac:chgData name="Nathan Gurgel" userId="25a4c336f2f0df70" providerId="LiveId" clId="{4D9A878A-7AAA-4B8A-9CF5-F2483BDAF3D4}" dt="2025-08-09T21:36:09.308" v="3360" actId="20577"/>
          <ac:spMkLst>
            <pc:docMk/>
            <pc:sldMk cId="2265293554" sldId="271"/>
            <ac:spMk id="2" creationId="{10617439-2C40-913F-0F71-EFF664EC83B1}"/>
          </ac:spMkLst>
        </pc:spChg>
        <pc:spChg chg="mod">
          <ac:chgData name="Nathan Gurgel" userId="25a4c336f2f0df70" providerId="LiveId" clId="{4D9A878A-7AAA-4B8A-9CF5-F2483BDAF3D4}" dt="2025-08-09T21:37:57.232" v="3541" actId="14100"/>
          <ac:spMkLst>
            <pc:docMk/>
            <pc:sldMk cId="2265293554" sldId="271"/>
            <ac:spMk id="5" creationId="{57543306-18E9-03CA-C448-7E904352B91F}"/>
          </ac:spMkLst>
        </pc:spChg>
        <pc:picChg chg="del">
          <ac:chgData name="Nathan Gurgel" userId="25a4c336f2f0df70" providerId="LiveId" clId="{4D9A878A-7AAA-4B8A-9CF5-F2483BDAF3D4}" dt="2025-08-09T21:37:00.167" v="3383" actId="478"/>
          <ac:picMkLst>
            <pc:docMk/>
            <pc:sldMk cId="2265293554" sldId="271"/>
            <ac:picMk id="8" creationId="{375FEF78-8E06-99B2-1F8E-6A9282A61FE5}"/>
          </ac:picMkLst>
        </pc:picChg>
        <pc:picChg chg="del">
          <ac:chgData name="Nathan Gurgel" userId="25a4c336f2f0df70" providerId="LiveId" clId="{4D9A878A-7AAA-4B8A-9CF5-F2483BDAF3D4}" dt="2025-08-09T21:37:00.600" v="3384" actId="478"/>
          <ac:picMkLst>
            <pc:docMk/>
            <pc:sldMk cId="2265293554" sldId="271"/>
            <ac:picMk id="11" creationId="{E84F440F-B980-21DB-22E3-1FF20135203D}"/>
          </ac:picMkLst>
        </pc:picChg>
      </pc:sldChg>
      <pc:sldChg chg="modSp add mod">
        <pc:chgData name="Nathan Gurgel" userId="25a4c336f2f0df70" providerId="LiveId" clId="{4D9A878A-7AAA-4B8A-9CF5-F2483BDAF3D4}" dt="2025-08-09T21:39:30.589" v="3787" actId="14100"/>
        <pc:sldMkLst>
          <pc:docMk/>
          <pc:sldMk cId="2848498186" sldId="272"/>
        </pc:sldMkLst>
        <pc:spChg chg="mod">
          <ac:chgData name="Nathan Gurgel" userId="25a4c336f2f0df70" providerId="LiveId" clId="{4D9A878A-7AAA-4B8A-9CF5-F2483BDAF3D4}" dt="2025-08-09T21:38:06.519" v="3557" actId="20577"/>
          <ac:spMkLst>
            <pc:docMk/>
            <pc:sldMk cId="2848498186" sldId="272"/>
            <ac:spMk id="2" creationId="{5470309A-93DD-BD70-9B74-64515DC17C90}"/>
          </ac:spMkLst>
        </pc:spChg>
        <pc:spChg chg="mod">
          <ac:chgData name="Nathan Gurgel" userId="25a4c336f2f0df70" providerId="LiveId" clId="{4D9A878A-7AAA-4B8A-9CF5-F2483BDAF3D4}" dt="2025-08-09T21:39:30.589" v="3787" actId="14100"/>
          <ac:spMkLst>
            <pc:docMk/>
            <pc:sldMk cId="2848498186" sldId="272"/>
            <ac:spMk id="5" creationId="{B006E8D9-EDC6-6EE4-2445-18698F34D728}"/>
          </ac:spMkLst>
        </pc:spChg>
      </pc:sldChg>
      <pc:sldChg chg="addSp modSp add mod">
        <pc:chgData name="Nathan Gurgel" userId="25a4c336f2f0df70" providerId="LiveId" clId="{4D9A878A-7AAA-4B8A-9CF5-F2483BDAF3D4}" dt="2025-08-09T21:49:35.751" v="4162" actId="20577"/>
        <pc:sldMkLst>
          <pc:docMk/>
          <pc:sldMk cId="2825587910" sldId="273"/>
        </pc:sldMkLst>
        <pc:spChg chg="mod">
          <ac:chgData name="Nathan Gurgel" userId="25a4c336f2f0df70" providerId="LiveId" clId="{4D9A878A-7AAA-4B8A-9CF5-F2483BDAF3D4}" dt="2025-08-09T21:49:35.751" v="4162" actId="20577"/>
          <ac:spMkLst>
            <pc:docMk/>
            <pc:sldMk cId="2825587910" sldId="273"/>
            <ac:spMk id="2" creationId="{D92B856C-6FCE-303E-72F0-CAC0A6D98059}"/>
          </ac:spMkLst>
        </pc:spChg>
        <pc:spChg chg="mod">
          <ac:chgData name="Nathan Gurgel" userId="25a4c336f2f0df70" providerId="LiveId" clId="{4D9A878A-7AAA-4B8A-9CF5-F2483BDAF3D4}" dt="2025-08-09T21:49:00.672" v="4145" actId="5793"/>
          <ac:spMkLst>
            <pc:docMk/>
            <pc:sldMk cId="2825587910" sldId="273"/>
            <ac:spMk id="5" creationId="{1437FBCF-C1A0-3B57-CAE0-19C0D955B20C}"/>
          </ac:spMkLst>
        </pc:spChg>
        <pc:picChg chg="add mod">
          <ac:chgData name="Nathan Gurgel" userId="25a4c336f2f0df70" providerId="LiveId" clId="{4D9A878A-7AAA-4B8A-9CF5-F2483BDAF3D4}" dt="2025-08-09T21:46:39.766" v="3926" actId="1076"/>
          <ac:picMkLst>
            <pc:docMk/>
            <pc:sldMk cId="2825587910" sldId="273"/>
            <ac:picMk id="13314" creationId="{1264BDF9-111F-1C75-7A52-BA746B75D8E0}"/>
          </ac:picMkLst>
        </pc:picChg>
        <pc:picChg chg="add mod">
          <ac:chgData name="Nathan Gurgel" userId="25a4c336f2f0df70" providerId="LiveId" clId="{4D9A878A-7AAA-4B8A-9CF5-F2483BDAF3D4}" dt="2025-08-09T21:47:43.703" v="3993" actId="1076"/>
          <ac:picMkLst>
            <pc:docMk/>
            <pc:sldMk cId="2825587910" sldId="273"/>
            <ac:picMk id="13316" creationId="{C4ED3FE8-79AA-288F-B094-93F00E3695F6}"/>
          </ac:picMkLst>
        </pc:picChg>
        <pc:picChg chg="add mod">
          <ac:chgData name="Nathan Gurgel" userId="25a4c336f2f0df70" providerId="LiveId" clId="{4D9A878A-7AAA-4B8A-9CF5-F2483BDAF3D4}" dt="2025-08-09T21:47:44.873" v="3994" actId="1076"/>
          <ac:picMkLst>
            <pc:docMk/>
            <pc:sldMk cId="2825587910" sldId="273"/>
            <ac:picMk id="13318" creationId="{DB06B1CB-C04F-C240-FA08-97A344DDE8C8}"/>
          </ac:picMkLst>
        </pc:picChg>
        <pc:picChg chg="add mod">
          <ac:chgData name="Nathan Gurgel" userId="25a4c336f2f0df70" providerId="LiveId" clId="{4D9A878A-7AAA-4B8A-9CF5-F2483BDAF3D4}" dt="2025-08-09T21:48:35.039" v="4077" actId="1076"/>
          <ac:picMkLst>
            <pc:docMk/>
            <pc:sldMk cId="2825587910" sldId="273"/>
            <ac:picMk id="13320" creationId="{D1EF56DF-4790-B34D-18CE-74652DABCD54}"/>
          </ac:picMkLst>
        </pc:picChg>
        <pc:picChg chg="add mod">
          <ac:chgData name="Nathan Gurgel" userId="25a4c336f2f0df70" providerId="LiveId" clId="{4D9A878A-7AAA-4B8A-9CF5-F2483BDAF3D4}" dt="2025-08-09T21:49:26.491" v="4155" actId="1076"/>
          <ac:picMkLst>
            <pc:docMk/>
            <pc:sldMk cId="2825587910" sldId="273"/>
            <ac:picMk id="13322" creationId="{18A4A8D8-3ADE-2340-82E3-58784DBEE344}"/>
          </ac:picMkLst>
        </pc:picChg>
      </pc:sldChg>
      <pc:sldChg chg="delSp modSp add del mod">
        <pc:chgData name="Nathan Gurgel" userId="25a4c336f2f0df70" providerId="LiveId" clId="{4D9A878A-7AAA-4B8A-9CF5-F2483BDAF3D4}" dt="2025-08-09T21:55:20.717" v="4506" actId="47"/>
        <pc:sldMkLst>
          <pc:docMk/>
          <pc:sldMk cId="1600558634" sldId="274"/>
        </pc:sldMkLst>
        <pc:spChg chg="mod">
          <ac:chgData name="Nathan Gurgel" userId="25a4c336f2f0df70" providerId="LiveId" clId="{4D9A878A-7AAA-4B8A-9CF5-F2483BDAF3D4}" dt="2025-08-09T21:49:49.763" v="4172" actId="20577"/>
          <ac:spMkLst>
            <pc:docMk/>
            <pc:sldMk cId="1600558634" sldId="274"/>
            <ac:spMk id="2" creationId="{1B165E4B-F011-DB79-C55C-10FE610D7451}"/>
          </ac:spMkLst>
        </pc:spChg>
        <pc:spChg chg="mod">
          <ac:chgData name="Nathan Gurgel" userId="25a4c336f2f0df70" providerId="LiveId" clId="{4D9A878A-7AAA-4B8A-9CF5-F2483BDAF3D4}" dt="2025-08-09T21:52:33.235" v="4355" actId="20577"/>
          <ac:spMkLst>
            <pc:docMk/>
            <pc:sldMk cId="1600558634" sldId="274"/>
            <ac:spMk id="5" creationId="{13537E3C-6B42-74F4-E617-AAAABF471A61}"/>
          </ac:spMkLst>
        </pc:spChg>
        <pc:picChg chg="del">
          <ac:chgData name="Nathan Gurgel" userId="25a4c336f2f0df70" providerId="LiveId" clId="{4D9A878A-7AAA-4B8A-9CF5-F2483BDAF3D4}" dt="2025-08-09T21:50:11.527" v="4177" actId="478"/>
          <ac:picMkLst>
            <pc:docMk/>
            <pc:sldMk cId="1600558634" sldId="274"/>
            <ac:picMk id="13314" creationId="{7B92FE51-D271-01BF-AFCC-EA0B27F71558}"/>
          </ac:picMkLst>
        </pc:picChg>
        <pc:picChg chg="del">
          <ac:chgData name="Nathan Gurgel" userId="25a4c336f2f0df70" providerId="LiveId" clId="{4D9A878A-7AAA-4B8A-9CF5-F2483BDAF3D4}" dt="2025-08-09T21:50:10.702" v="4175" actId="478"/>
          <ac:picMkLst>
            <pc:docMk/>
            <pc:sldMk cId="1600558634" sldId="274"/>
            <ac:picMk id="13316" creationId="{72360FFF-CF46-DAB0-3395-992512974E39}"/>
          </ac:picMkLst>
        </pc:picChg>
        <pc:picChg chg="del">
          <ac:chgData name="Nathan Gurgel" userId="25a4c336f2f0df70" providerId="LiveId" clId="{4D9A878A-7AAA-4B8A-9CF5-F2483BDAF3D4}" dt="2025-08-09T21:50:10.254" v="4174" actId="478"/>
          <ac:picMkLst>
            <pc:docMk/>
            <pc:sldMk cId="1600558634" sldId="274"/>
            <ac:picMk id="13318" creationId="{91C08D51-3FCA-4B2E-7A57-3450D45C47CD}"/>
          </ac:picMkLst>
        </pc:picChg>
        <pc:picChg chg="del">
          <ac:chgData name="Nathan Gurgel" userId="25a4c336f2f0df70" providerId="LiveId" clId="{4D9A878A-7AAA-4B8A-9CF5-F2483BDAF3D4}" dt="2025-08-09T21:50:09.772" v="4173" actId="478"/>
          <ac:picMkLst>
            <pc:docMk/>
            <pc:sldMk cId="1600558634" sldId="274"/>
            <ac:picMk id="13320" creationId="{2EF09EF6-C323-A279-87B6-1C8F7774D97A}"/>
          </ac:picMkLst>
        </pc:picChg>
        <pc:picChg chg="del">
          <ac:chgData name="Nathan Gurgel" userId="25a4c336f2f0df70" providerId="LiveId" clId="{4D9A878A-7AAA-4B8A-9CF5-F2483BDAF3D4}" dt="2025-08-09T21:50:11.083" v="4176" actId="478"/>
          <ac:picMkLst>
            <pc:docMk/>
            <pc:sldMk cId="1600558634" sldId="274"/>
            <ac:picMk id="13322" creationId="{22564BC1-A4EA-6D52-F742-490658C71D04}"/>
          </ac:picMkLst>
        </pc:picChg>
      </pc:sldChg>
      <pc:sldChg chg="addSp delSp modSp add mod">
        <pc:chgData name="Nathan Gurgel" userId="25a4c336f2f0df70" providerId="LiveId" clId="{4D9A878A-7AAA-4B8A-9CF5-F2483BDAF3D4}" dt="2025-08-09T21:55:15.290" v="4505" actId="1076"/>
        <pc:sldMkLst>
          <pc:docMk/>
          <pc:sldMk cId="725298935" sldId="275"/>
        </pc:sldMkLst>
        <pc:spChg chg="add del mod">
          <ac:chgData name="Nathan Gurgel" userId="25a4c336f2f0df70" providerId="LiveId" clId="{4D9A878A-7AAA-4B8A-9CF5-F2483BDAF3D4}" dt="2025-08-09T21:54:41.056" v="4359" actId="478"/>
          <ac:spMkLst>
            <pc:docMk/>
            <pc:sldMk cId="725298935" sldId="275"/>
            <ac:spMk id="3" creationId="{769BEA1D-B34A-8C13-ECC3-B02B88620557}"/>
          </ac:spMkLst>
        </pc:spChg>
        <pc:spChg chg="add mod">
          <ac:chgData name="Nathan Gurgel" userId="25a4c336f2f0df70" providerId="LiveId" clId="{4D9A878A-7AAA-4B8A-9CF5-F2483BDAF3D4}" dt="2025-08-09T21:55:15.290" v="4505" actId="1076"/>
          <ac:spMkLst>
            <pc:docMk/>
            <pc:sldMk cId="725298935" sldId="275"/>
            <ac:spMk id="4" creationId="{A7A01C39-5421-7A11-7D37-70BD3CD78F91}"/>
          </ac:spMkLst>
        </pc:spChg>
        <pc:spChg chg="mod">
          <ac:chgData name="Nathan Gurgel" userId="25a4c336f2f0df70" providerId="LiveId" clId="{4D9A878A-7AAA-4B8A-9CF5-F2483BDAF3D4}" dt="2025-08-09T21:54:29.286" v="4357" actId="14100"/>
          <ac:spMkLst>
            <pc:docMk/>
            <pc:sldMk cId="725298935" sldId="275"/>
            <ac:spMk id="5" creationId="{EC13BD95-F26D-7642-787B-772BC6615660}"/>
          </ac:spMkLst>
        </pc:spChg>
      </pc:sldChg>
      <pc:sldChg chg="delSp modSp add mod">
        <pc:chgData name="Nathan Gurgel" userId="25a4c336f2f0df70" providerId="LiveId" clId="{4D9A878A-7AAA-4B8A-9CF5-F2483BDAF3D4}" dt="2025-08-09T21:59:07.102" v="4864" actId="20577"/>
        <pc:sldMkLst>
          <pc:docMk/>
          <pc:sldMk cId="3392781906" sldId="276"/>
        </pc:sldMkLst>
        <pc:spChg chg="mod">
          <ac:chgData name="Nathan Gurgel" userId="25a4c336f2f0df70" providerId="LiveId" clId="{4D9A878A-7AAA-4B8A-9CF5-F2483BDAF3D4}" dt="2025-08-09T21:55:29.205" v="4513" actId="20577"/>
          <ac:spMkLst>
            <pc:docMk/>
            <pc:sldMk cId="3392781906" sldId="276"/>
            <ac:spMk id="2" creationId="{3A91B42C-0CAB-B2E9-131B-D714C689AC37}"/>
          </ac:spMkLst>
        </pc:spChg>
        <pc:spChg chg="del">
          <ac:chgData name="Nathan Gurgel" userId="25a4c336f2f0df70" providerId="LiveId" clId="{4D9A878A-7AAA-4B8A-9CF5-F2483BDAF3D4}" dt="2025-08-09T21:55:31.478" v="4514" actId="478"/>
          <ac:spMkLst>
            <pc:docMk/>
            <pc:sldMk cId="3392781906" sldId="276"/>
            <ac:spMk id="4" creationId="{B77CB7CD-7C17-B996-D3B2-1F8732BE3EAD}"/>
          </ac:spMkLst>
        </pc:spChg>
        <pc:spChg chg="mod">
          <ac:chgData name="Nathan Gurgel" userId="25a4c336f2f0df70" providerId="LiveId" clId="{4D9A878A-7AAA-4B8A-9CF5-F2483BDAF3D4}" dt="2025-08-09T21:59:07.102" v="4864" actId="20577"/>
          <ac:spMkLst>
            <pc:docMk/>
            <pc:sldMk cId="3392781906" sldId="276"/>
            <ac:spMk id="5" creationId="{CA308F4A-43E5-C312-1F4B-AD20FC4B937F}"/>
          </ac:spMkLst>
        </pc:spChg>
      </pc:sldChg>
      <pc:sldChg chg="delSp modSp add mod setBg">
        <pc:chgData name="Nathan Gurgel" userId="25a4c336f2f0df70" providerId="LiveId" clId="{4D9A878A-7AAA-4B8A-9CF5-F2483BDAF3D4}" dt="2025-08-09T22:04:33.228" v="5197"/>
        <pc:sldMkLst>
          <pc:docMk/>
          <pc:sldMk cId="2055148596" sldId="277"/>
        </pc:sldMkLst>
        <pc:spChg chg="mod">
          <ac:chgData name="Nathan Gurgel" userId="25a4c336f2f0df70" providerId="LiveId" clId="{4D9A878A-7AAA-4B8A-9CF5-F2483BDAF3D4}" dt="2025-08-09T22:00:25.334" v="4904" actId="1076"/>
          <ac:spMkLst>
            <pc:docMk/>
            <pc:sldMk cId="2055148596" sldId="277"/>
            <ac:spMk id="2" creationId="{976B26F6-49D7-0236-BF6D-EF3A470FA1CE}"/>
          </ac:spMkLst>
        </pc:spChg>
        <pc:spChg chg="del mod">
          <ac:chgData name="Nathan Gurgel" userId="25a4c336f2f0df70" providerId="LiveId" clId="{4D9A878A-7AAA-4B8A-9CF5-F2483BDAF3D4}" dt="2025-08-09T21:59:50.607" v="4869" actId="478"/>
          <ac:spMkLst>
            <pc:docMk/>
            <pc:sldMk cId="2055148596" sldId="277"/>
            <ac:spMk id="5" creationId="{CA3B9AEF-4C3E-0396-31B6-C239F38842A8}"/>
          </ac:spMkLst>
        </pc:spChg>
      </pc:sldChg>
      <pc:sldChg chg="delSp modSp add mod">
        <pc:chgData name="Nathan Gurgel" userId="25a4c336f2f0df70" providerId="LiveId" clId="{4D9A878A-7AAA-4B8A-9CF5-F2483BDAF3D4}" dt="2025-08-09T22:03:53.650" v="5195" actId="20577"/>
        <pc:sldMkLst>
          <pc:docMk/>
          <pc:sldMk cId="1278808268" sldId="278"/>
        </pc:sldMkLst>
        <pc:spChg chg="mod">
          <ac:chgData name="Nathan Gurgel" userId="25a4c336f2f0df70" providerId="LiveId" clId="{4D9A878A-7AAA-4B8A-9CF5-F2483BDAF3D4}" dt="2025-08-09T22:00:58.939" v="4928" actId="20577"/>
          <ac:spMkLst>
            <pc:docMk/>
            <pc:sldMk cId="1278808268" sldId="278"/>
            <ac:spMk id="2" creationId="{76BD08E0-0088-E226-CC78-3F79359F98F1}"/>
          </ac:spMkLst>
        </pc:spChg>
        <pc:spChg chg="mod">
          <ac:chgData name="Nathan Gurgel" userId="25a4c336f2f0df70" providerId="LiveId" clId="{4D9A878A-7AAA-4B8A-9CF5-F2483BDAF3D4}" dt="2025-08-09T22:03:53.650" v="5195" actId="20577"/>
          <ac:spMkLst>
            <pc:docMk/>
            <pc:sldMk cId="1278808268" sldId="278"/>
            <ac:spMk id="3" creationId="{504EE896-C81E-43A3-7DA9-FE45FA912912}"/>
          </ac:spMkLst>
        </pc:spChg>
        <pc:spChg chg="del">
          <ac:chgData name="Nathan Gurgel" userId="25a4c336f2f0df70" providerId="LiveId" clId="{4D9A878A-7AAA-4B8A-9CF5-F2483BDAF3D4}" dt="2025-08-09T22:00:47.598" v="4906" actId="478"/>
          <ac:spMkLst>
            <pc:docMk/>
            <pc:sldMk cId="1278808268" sldId="278"/>
            <ac:spMk id="6" creationId="{7916B37E-295E-FD5E-E736-D9D9537A4670}"/>
          </ac:spMkLst>
        </pc:spChg>
        <pc:spChg chg="del">
          <ac:chgData name="Nathan Gurgel" userId="25a4c336f2f0df70" providerId="LiveId" clId="{4D9A878A-7AAA-4B8A-9CF5-F2483BDAF3D4}" dt="2025-08-09T22:00:48.262" v="4907" actId="478"/>
          <ac:spMkLst>
            <pc:docMk/>
            <pc:sldMk cId="1278808268" sldId="278"/>
            <ac:spMk id="10" creationId="{60A3357D-E60C-837A-E629-900F875BB65A}"/>
          </ac:spMkLst>
        </pc:spChg>
        <pc:picChg chg="del">
          <ac:chgData name="Nathan Gurgel" userId="25a4c336f2f0df70" providerId="LiveId" clId="{4D9A878A-7AAA-4B8A-9CF5-F2483BDAF3D4}" dt="2025-08-09T22:00:49.959" v="4908" actId="478"/>
          <ac:picMkLst>
            <pc:docMk/>
            <pc:sldMk cId="1278808268" sldId="278"/>
            <ac:picMk id="9" creationId="{05C4280C-D921-7E0F-6CE5-2FB2414EBEA8}"/>
          </ac:picMkLst>
        </pc:picChg>
      </pc:sldChg>
      <pc:sldMasterChg chg="setBg modSldLayout">
        <pc:chgData name="Nathan Gurgel" userId="25a4c336f2f0df70" providerId="LiveId" clId="{4D9A878A-7AAA-4B8A-9CF5-F2483BDAF3D4}" dt="2025-08-09T20:06:48.716" v="321"/>
        <pc:sldMasterMkLst>
          <pc:docMk/>
          <pc:sldMasterMk cId="3123227962" sldId="2147483648"/>
        </pc:sldMasterMkLst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3102850629" sldId="2147483649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491353223" sldId="2147483650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2174924965" sldId="2147483651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2131326597" sldId="2147483652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1141188916" sldId="2147483653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375156427" sldId="2147483654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2214830796" sldId="2147483655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3394528572" sldId="2147483656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206916262" sldId="2147483657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2288274557" sldId="2147483658"/>
          </pc:sldLayoutMkLst>
        </pc:sldLayoutChg>
        <pc:sldLayoutChg chg="setBg">
          <pc:chgData name="Nathan Gurgel" userId="25a4c336f2f0df70" providerId="LiveId" clId="{4D9A878A-7AAA-4B8A-9CF5-F2483BDAF3D4}" dt="2025-08-09T20:06:48.716" v="321"/>
          <pc:sldLayoutMkLst>
            <pc:docMk/>
            <pc:sldMasterMk cId="3123227962" sldId="2147483648"/>
            <pc:sldLayoutMk cId="356232036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21A4A-4FEA-042A-54C1-C693D84C4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02A7DF-C7BC-59CA-FD1A-AE5440C73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40FA71-BD9E-64DD-D1DD-65A87FDC0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5159A-6282-F6F7-B3EF-8A5096AEA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3F581D9-3B11-8844-2E4D-C1DD5043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850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625C6-AF4E-2858-6945-BE2A7934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BC3128-7701-292A-5A0D-73434E531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BC42B9-9426-1C62-CB13-A6C702010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D773FB-34A4-2C8A-BDCF-D1C49E715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4AAEB2-05FE-DFE5-D764-449DFB60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27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B2F333-603A-2998-81A2-8B6F6E0486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CB623F-17B0-9F2D-48DF-B82CF1054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E11AD6-DC60-8A83-A5E3-AFECAFBC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537139-AD2B-D8A1-CF21-9188A3EF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249FB0-8BBC-0426-CD43-A7018B09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32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9DB807-D0C8-DA59-C46F-17ADD172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A82A1-9023-DD38-95F9-E52E40E1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93D1B1-1D00-9DEB-A89A-517A23DE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840B30-D593-8FBC-099C-B5F99B457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3B4722-AB3F-6D7D-AFC3-7871954E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35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C69EC-F34E-A6E5-FF50-BB5654D3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87337B-A02A-E724-B485-9DA0D053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C6C030-4F79-140E-8578-98040163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B5E68D-9B45-DC49-4CC5-4A1AA07C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2D5213-E438-FB74-6B68-779F0957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92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F053E-C93B-F106-B0D7-C726E39C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EFA7F-C3BE-8182-6D47-6648D831E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20C692-C8D8-7B2E-3CD1-578EE379F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F88E26-F8BE-B93F-CFB5-5C6E1B9A8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19F2C8-7C9E-3C96-2B40-4A51CECF6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1CABD3-1EF0-32DB-227B-8D0B3591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326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2856B-417E-B723-C75D-22CC6976B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D2E65AA-5BA5-FD3E-A503-3556B03D96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499D3-90B7-0BA4-580C-B4C1E5960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80D9B7-EF68-574B-37EB-699D01941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74C42D0-D331-7F8B-D7BA-F51984A69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936C3A-2207-F810-7D65-0DA84546C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447E6A-A6C5-A6F3-7E11-D44EE700E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027B969-CAB5-685B-068E-CFD9E60B4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18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D6C6D-509C-4830-94D2-B7EE07646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4FC4F6E-EEEA-2363-8CDA-E6ECC9EB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04C89E1-481F-CD32-D9C7-BBCF5EA47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D26C106-50D6-92D8-B8CE-385AE55C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156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C7F22D1-5C70-D96B-6159-E954402B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27968E4-59BA-3895-5E46-B9446260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69F169-F921-9713-3A42-008596C17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83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FB2617-C7FF-84B8-451B-B491396AC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80E71-5F83-CC72-C102-B44678D49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257D181-073E-BAA3-BA05-263DE7C20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3AA478-3AB1-C3A8-7F34-709D461B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48F624-8565-B00B-DEF2-97428351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182ED-CABC-1BB6-AED9-DB1CA957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528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FC05F1-E3ED-9220-050D-DFB000223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8E54116-2EFF-520E-5E60-F928C575B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A427CF-DB5A-8A7D-5F1B-B6FBA3DD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9A685D1-F763-966F-B23D-4441710E5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F0A2BA-B05B-60E3-ADCE-F3BB2541E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C7BB3D-67EC-6085-9D6C-42BB3EEA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916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37E7B72-BC9E-10D5-2B51-3426E8FC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38749-1D90-1870-1B9C-FAFD9CE09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9CD43F-718C-C070-7751-1CDB10A373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6A2FB2-CE8E-4D02-9501-9EAECAB1E34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46D81B-553B-5618-A883-6BB22F85D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197C44-433C-D01C-645E-6C70AF66E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02E32B-BFE3-4C46-804C-9F761404A9D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22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iic-jku/IIC-OSIC-TOOL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timesgurgel/open-source-ihp-analog-install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electronics/comments/5ra4ku/a_digital_clock_made_entirely_of_transistor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llavaggarwal.in/2023/10/22/boat-smart-watch-teardown-review/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aizerpowerelectronics.dk/teardown/ericsson-radio-base-station-rbs6000-teardown/" TargetMode="External"/><Relationship Id="rId4" Type="http://schemas.openxmlformats.org/officeDocument/2006/relationships/hyperlink" Target="https://www.researchgate.net/figure/The-base-station-architecture-evolution-a-Conventional-macro-base-station-b_fig1_334287798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nalog.com/en/resources/analog-dialogue/articles/rf-signal-chain-discourse-part-2-essential-building-block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17" Type="http://schemas.openxmlformats.org/officeDocument/2006/relationships/image" Target="../media/image25.svg"/><Relationship Id="rId2" Type="http://schemas.openxmlformats.org/officeDocument/2006/relationships/image" Target="../media/image10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828F5-B046-50B4-3ABF-F911C8DC7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08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PT" dirty="0">
                <a:solidFill>
                  <a:schemeClr val="bg1"/>
                </a:solidFill>
                <a:latin typeface="EurostileLTW04-BoldExt2" panose="020B0907030502060204" pitchFamily="34" charset="0"/>
              </a:rPr>
              <a:t>Grupo de Estudos em Microeletr</a:t>
            </a:r>
            <a:r>
              <a:rPr lang="pt-BR" dirty="0" err="1">
                <a:solidFill>
                  <a:schemeClr val="bg1"/>
                </a:solidFill>
                <a:latin typeface="EurostileLTW04-BoldExt2" panose="020B0907030502060204" pitchFamily="34" charset="0"/>
              </a:rPr>
              <a:t>ônica</a:t>
            </a:r>
            <a:r>
              <a:rPr lang="pt-BR" dirty="0">
                <a:solidFill>
                  <a:schemeClr val="bg1"/>
                </a:solidFill>
                <a:latin typeface="EurostileLTW04-BoldExt2" panose="020B0907030502060204" pitchFamily="34" charset="0"/>
              </a:rPr>
              <a:t> de Radiofrequência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24874A-2140-67C3-E09F-0A5B69266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51124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Uma iniciativa IEEE MTT-S Nordeste Brasil</a:t>
            </a:r>
          </a:p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Organizador: Nathan Gurgel</a:t>
            </a:r>
          </a:p>
        </p:txBody>
      </p:sp>
    </p:spTree>
    <p:extLst>
      <p:ext uri="{BB962C8B-B14F-4D97-AF65-F5344CB8AC3E}">
        <p14:creationId xmlns:p14="http://schemas.microsoft.com/office/powerpoint/2010/main" val="360504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D5798-202D-5FDA-33D0-9F45CEEDD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29880-A03C-5443-6AA5-CB0B4697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Nossas Ferramentas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57C01056-EA9C-C0C6-B755-D25FE5B1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071" y="2797629"/>
            <a:ext cx="1104900" cy="617084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EDAs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675351E6-E7B8-8E62-AEF2-F04F1CF354B2}"/>
              </a:ext>
            </a:extLst>
          </p:cNvPr>
          <p:cNvSpPr txBox="1">
            <a:spLocks/>
          </p:cNvSpPr>
          <p:nvPr/>
        </p:nvSpPr>
        <p:spPr>
          <a:xfrm>
            <a:off x="8376557" y="2489087"/>
            <a:ext cx="1943102" cy="61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Foundries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72D82370-7E83-8B31-EE56-6156FBB917B6}"/>
              </a:ext>
            </a:extLst>
          </p:cNvPr>
          <p:cNvSpPr txBox="1">
            <a:spLocks/>
          </p:cNvSpPr>
          <p:nvPr/>
        </p:nvSpPr>
        <p:spPr>
          <a:xfrm>
            <a:off x="5131525" y="5395731"/>
            <a:ext cx="1518558" cy="61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Designs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7174" name="Picture 6" descr="vscode-xschem-viewer - Visual Studio Marketplace">
            <a:extLst>
              <a:ext uri="{FF2B5EF4-FFF2-40B4-BE49-F238E27FC236}">
                <a16:creationId xmlns:a16="http://schemas.microsoft.com/office/drawing/2014/main" id="{A9643B97-8612-EF4F-9B38-93984F62D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4737" r="4972" b="37429"/>
          <a:stretch>
            <a:fillRect/>
          </a:stretch>
        </p:blipFill>
        <p:spPr bwMode="auto">
          <a:xfrm>
            <a:off x="136071" y="2843423"/>
            <a:ext cx="1404258" cy="4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Layout EDA Tool · GitHub">
            <a:extLst>
              <a:ext uri="{FF2B5EF4-FFF2-40B4-BE49-F238E27FC236}">
                <a16:creationId xmlns:a16="http://schemas.microsoft.com/office/drawing/2014/main" id="{1873646C-A46A-F159-98EE-C06C48584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1" y="2467286"/>
            <a:ext cx="906875" cy="9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HP : Mediathek">
            <a:extLst>
              <a:ext uri="{FF2B5EF4-FFF2-40B4-BE49-F238E27FC236}">
                <a16:creationId xmlns:a16="http://schemas.microsoft.com/office/drawing/2014/main" id="{EEECFEC7-3546-E91A-C45C-6A003B6A8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9" r="20930"/>
          <a:stretch>
            <a:fillRect/>
          </a:stretch>
        </p:blipFill>
        <p:spPr bwMode="auto">
          <a:xfrm>
            <a:off x="9714939" y="3058785"/>
            <a:ext cx="954782" cy="10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Lista de perfis Bluetooth – Wikipédia, a enciclopédia livre">
            <a:extLst>
              <a:ext uri="{FF2B5EF4-FFF2-40B4-BE49-F238E27FC236}">
                <a16:creationId xmlns:a16="http://schemas.microsoft.com/office/drawing/2014/main" id="{A0AA6C59-DB00-F289-266D-6511D63C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4" y="5314950"/>
            <a:ext cx="648834" cy="9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Soluções LoRaWAN | Conectividade IoT de Longo Alcance | Teleproject">
            <a:extLst>
              <a:ext uri="{FF2B5EF4-FFF2-40B4-BE49-F238E27FC236}">
                <a16:creationId xmlns:a16="http://schemas.microsoft.com/office/drawing/2014/main" id="{482BB67B-4187-B80C-6E58-39CC8ED48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10" y="6012815"/>
            <a:ext cx="1837142" cy="5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714FCD71-17F0-860E-3834-ECA828A0F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0326" y="4901032"/>
            <a:ext cx="1669479" cy="989397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F043F291-2B0E-225B-793E-FFB0407AD477}"/>
              </a:ext>
            </a:extLst>
          </p:cNvPr>
          <p:cNvSpPr txBox="1">
            <a:spLocks/>
          </p:cNvSpPr>
          <p:nvPr/>
        </p:nvSpPr>
        <p:spPr>
          <a:xfrm>
            <a:off x="4570981" y="3414713"/>
            <a:ext cx="2433567" cy="59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Open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Source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8194" name="Picture 2" descr="Linux – Wikipédia, a enciclopédia livre">
            <a:extLst>
              <a:ext uri="{FF2B5EF4-FFF2-40B4-BE49-F238E27FC236}">
                <a16:creationId xmlns:a16="http://schemas.microsoft.com/office/drawing/2014/main" id="{B249621B-9BB0-D311-5A7A-F8F4DB281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964" y="-337116"/>
            <a:ext cx="3166474" cy="375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36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2750-BAFA-30DA-4C2E-52746483C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250BA-3462-FC32-6BC2-701C0CB0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Nossas Ferramentas</a:t>
            </a:r>
          </a:p>
        </p:txBody>
      </p:sp>
      <p:pic>
        <p:nvPicPr>
          <p:cNvPr id="7190" name="Picture 22" descr="IHP : Mediathek">
            <a:extLst>
              <a:ext uri="{FF2B5EF4-FFF2-40B4-BE49-F238E27FC236}">
                <a16:creationId xmlns:a16="http://schemas.microsoft.com/office/drawing/2014/main" id="{A6DE0364-BF87-6EF8-5236-3F5E315FC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9" r="20930"/>
          <a:stretch>
            <a:fillRect/>
          </a:stretch>
        </p:blipFill>
        <p:spPr bwMode="auto">
          <a:xfrm>
            <a:off x="253766" y="2606384"/>
            <a:ext cx="954782" cy="10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E4A4258-36AD-F0B4-EA33-D4888A14A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3775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Foundry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IHP – PDK sg13g2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IHP é uma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foundry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alemã com suporte governamental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Fornece o sg13g2 como alternativa open-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source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, porém possuem PROCESS DESIGN KITS (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PDKs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 proprietários.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Ela define os parâmetros dos  componentes.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9218" name="Picture 2" descr="Cross-Section Schematic">
            <a:extLst>
              <a:ext uri="{FF2B5EF4-FFF2-40B4-BE49-F238E27FC236}">
                <a16:creationId xmlns:a16="http://schemas.microsoft.com/office/drawing/2014/main" id="{617FDD94-56AB-F382-CC1C-1A1A99B72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043" y="1462088"/>
            <a:ext cx="5416109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28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09D14-D615-3605-5C99-1C3D26CC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creenshot of Xschem showing a circuit simulation">
            <a:extLst>
              <a:ext uri="{FF2B5EF4-FFF2-40B4-BE49-F238E27FC236}">
                <a16:creationId xmlns:a16="http://schemas.microsoft.com/office/drawing/2014/main" id="{5177285E-B100-5B5D-5ACF-B97AE719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67464"/>
            <a:ext cx="4367893" cy="307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PICE code of the memristor model proposed by Biolek et al. [6] | Download  Scientific Diagram">
            <a:extLst>
              <a:ext uri="{FF2B5EF4-FFF2-40B4-BE49-F238E27FC236}">
                <a16:creationId xmlns:a16="http://schemas.microsoft.com/office/drawing/2014/main" id="{827299FD-1C28-46A8-7296-E58EA976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764" y="3890650"/>
            <a:ext cx="4763180" cy="24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43D5D37-2B60-1B6D-A83A-3EE639B3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Nossas Ferramentas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AB097AD-85D0-5DF1-8255-BA2EF4B5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37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XSCHEM + NGSPICE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NGSPICE é um sucessor do SPICE (Simulator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Program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with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Integrated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Circuit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Emphasis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 NGSPICE que calcula os circuitos.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 XSCHEM é um capturador de esquemático, converte o que está em tela para um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netlist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SPICE.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3" name="Picture 6" descr="vscode-xschem-viewer - Visual Studio Marketplace">
            <a:extLst>
              <a:ext uri="{FF2B5EF4-FFF2-40B4-BE49-F238E27FC236}">
                <a16:creationId xmlns:a16="http://schemas.microsoft.com/office/drawing/2014/main" id="{0995EB19-74A8-57FA-3057-92C8CD4C6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4737" r="4972" b="37429"/>
          <a:stretch>
            <a:fillRect/>
          </a:stretch>
        </p:blipFill>
        <p:spPr bwMode="auto">
          <a:xfrm>
            <a:off x="8901225" y="1825625"/>
            <a:ext cx="1404258" cy="4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BEBB1181-C2D1-79DC-C75D-B79DF6A6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998" y="5555432"/>
            <a:ext cx="1279978" cy="54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001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54B17-88DB-C89D-0F2C-DF9BA323A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B3FF9-A66F-BF0E-4BFB-9051AB9AA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Nossas Ferramentas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35D03F5-3E5C-53B3-DC88-B4B45E86B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8037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KLAYOUT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GUI para conversão do esquemático em construção física.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Usa o esquemático e compara para verificar se estão correspondentes.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Identifica componentes “parasitas” que aparecem devido a construção do chip.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11266" name="Picture 2" descr="KLayout Layout Viewer And Editor">
            <a:extLst>
              <a:ext uri="{FF2B5EF4-FFF2-40B4-BE49-F238E27FC236}">
                <a16:creationId xmlns:a16="http://schemas.microsoft.com/office/drawing/2014/main" id="{28675EC7-102B-9449-5D57-730256C74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33600"/>
            <a:ext cx="5466092" cy="370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KLayout EDA Tool · GitHub">
            <a:extLst>
              <a:ext uri="{FF2B5EF4-FFF2-40B4-BE49-F238E27FC236}">
                <a16:creationId xmlns:a16="http://schemas.microsoft.com/office/drawing/2014/main" id="{C58CB2E5-C232-948A-EFE9-A8414148B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4571" y="1690688"/>
            <a:ext cx="906875" cy="9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8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27BEE-3172-7A78-D12D-EB43DBBB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D7E852-11FF-E105-402E-8CF83FE8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Nossas Ferramentas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9E4D2F6-27AE-4302-7DDC-9D35CD12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13571" cy="48037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Padrões de Comunicação</a:t>
            </a:r>
          </a:p>
          <a:p>
            <a:pPr lvl="1"/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Definem os parâmetros mínimos para o sistema funcionar.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3" name="Picture 24" descr="Lista de perfis Bluetooth – Wikipédia, a enciclopédia livre">
            <a:extLst>
              <a:ext uri="{FF2B5EF4-FFF2-40B4-BE49-F238E27FC236}">
                <a16:creationId xmlns:a16="http://schemas.microsoft.com/office/drawing/2014/main" id="{1B4A7887-1EAB-993A-E4B2-513DA240A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50" y="3093004"/>
            <a:ext cx="648834" cy="9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2" descr="Soluções LoRaWAN | Conectividade IoT de Longo Alcance | Teleproject">
            <a:extLst>
              <a:ext uri="{FF2B5EF4-FFF2-40B4-BE49-F238E27FC236}">
                <a16:creationId xmlns:a16="http://schemas.microsoft.com/office/drawing/2014/main" id="{E4E65A84-DEE6-CE78-411C-8676CAC89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196" y="3371742"/>
            <a:ext cx="1837142" cy="5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42638EB9-6C9B-2DA4-7F8D-C5EC08FCD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1717" y="3173786"/>
            <a:ext cx="1669479" cy="989397"/>
          </a:xfrm>
          <a:prstGeom prst="rect">
            <a:avLst/>
          </a:prstGeom>
        </p:spPr>
      </p:pic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086CD1B3-E54E-8745-E891-7ECA36B1C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1" b="30576"/>
          <a:stretch>
            <a:fillRect/>
          </a:stretch>
        </p:blipFill>
        <p:spPr>
          <a:xfrm>
            <a:off x="7031303" y="3173786"/>
            <a:ext cx="2395725" cy="85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4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6780F-560C-90E9-E217-6D82E54D3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BD076-78C8-5650-0B28-18BE00D1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Instalar – Opção mais fácil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2FCE1DA-1362-245C-0670-13D7F513A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13571" cy="480377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Versão pronta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2"/>
              </a:rPr>
              <a:t>https://github.com/iic-jku/IIC-OSIC-TOOLS</a:t>
            </a:r>
            <a:endParaRPr lang="pt-PT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PT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Cria um container com os programas e roda no seu browser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8" name="Imagem 7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626DA328-C246-A5A9-2B9E-599F5C1BC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43" y="1825625"/>
            <a:ext cx="1295400" cy="1295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F8EEEA9-3CB9-2327-63B4-2866316DD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628" y="3429000"/>
            <a:ext cx="5965371" cy="30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10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A673A-9E42-1C06-B010-EE27E73A1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17439-2C40-913F-0F71-EFF664EC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Instalar – Opção para se manter atualizado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7543306-18E9-03CA-C448-7E904352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13571" cy="301851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Instalador automático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2"/>
              </a:rPr>
              <a:t>https://github.com/ntimesgurgel/open-source-ihp-analog-installer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</a:p>
          <a:p>
            <a:endParaRPr lang="pt-PT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Script para Debian-like Linux. Instala a última versão dos programas. (há espaço para melhorias).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293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A8C5-5C28-9165-73A4-C92F1A43D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0309A-93DD-BD70-9B74-64515DC17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Instalar – Versão Hardcore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006E8D9-EDC6-6EE4-2445-18698F34D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10613571" cy="4215945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INSTALE VOCÊ NA SUA MÁQUINA SEM SCRIPTS PRONTOS!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Precisa de noções de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git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, linhas de comando e construção de diretórios.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9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F9A4-E295-D113-B048-047E229E0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B856C-6FCE-303E-72F0-CAC0A6D9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Estudar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? LIVROS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437FBCF-C1A0-3B57-CAE0-19C0D955B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6"/>
            <a:ext cx="4887687" cy="4667249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Fundamentos de microeletrônica – RAZAVI</a:t>
            </a: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RF Circuit Design – BOWICK</a:t>
            </a: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The Design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of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CMOS Radio-Frequency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Integrated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Circuits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.</a:t>
            </a:r>
          </a:p>
          <a:p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Microwave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Engineering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– POZAR.</a:t>
            </a: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Teoria de Antenas – BALANIS.</a:t>
            </a:r>
          </a:p>
          <a:p>
            <a:pPr lvl="1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13314" name="Picture 2" descr="Fundamentos de Microeletrônica | Amazon.com.br">
            <a:extLst>
              <a:ext uri="{FF2B5EF4-FFF2-40B4-BE49-F238E27FC236}">
                <a16:creationId xmlns:a16="http://schemas.microsoft.com/office/drawing/2014/main" id="{1264BDF9-111F-1C75-7A52-BA746B75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70" y="1690688"/>
            <a:ext cx="2427516" cy="327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F Circuit Design | Amazon.com.br">
            <a:extLst>
              <a:ext uri="{FF2B5EF4-FFF2-40B4-BE49-F238E27FC236}">
                <a16:creationId xmlns:a16="http://schemas.microsoft.com/office/drawing/2014/main" id="{C4ED3FE8-79AA-288F-B094-93F00E369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061" y="3437368"/>
            <a:ext cx="2364264" cy="305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The Design of CMOS Radio-Frequency Integrated Circuits 2nd Edition |  Cambridge University Press &amp; Assessment">
            <a:extLst>
              <a:ext uri="{FF2B5EF4-FFF2-40B4-BE49-F238E27FC236}">
                <a16:creationId xmlns:a16="http://schemas.microsoft.com/office/drawing/2014/main" id="{DB06B1CB-C04F-C240-FA08-97A344DDE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305" y="1027906"/>
            <a:ext cx="2327167" cy="349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Microwave Engineering | Amazon.com.br">
            <a:extLst>
              <a:ext uri="{FF2B5EF4-FFF2-40B4-BE49-F238E27FC236}">
                <a16:creationId xmlns:a16="http://schemas.microsoft.com/office/drawing/2014/main" id="{D1EF56DF-4790-B34D-18CE-74652DAB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951" y="301706"/>
            <a:ext cx="2194963" cy="313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Teoria de Antenas - Análise e Síntese Vol. 1: Volume 1">
            <a:extLst>
              <a:ext uri="{FF2B5EF4-FFF2-40B4-BE49-F238E27FC236}">
                <a16:creationId xmlns:a16="http://schemas.microsoft.com/office/drawing/2014/main" id="{18A4A8D8-3ADE-2340-82E3-58784DBEE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6" r="12335"/>
          <a:stretch>
            <a:fillRect/>
          </a:stretch>
        </p:blipFill>
        <p:spPr bwMode="auto">
          <a:xfrm>
            <a:off x="10302325" y="4159250"/>
            <a:ext cx="2264228" cy="303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587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99ED-04ED-7A5B-836E-F95E64EFA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8FCAE1-5CE4-DEFD-41DA-CC7E353F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Estudar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? Youtube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C13BD95-F26D-7642-787B-772BC6615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061858" cy="4667249"/>
          </a:xfrm>
        </p:spPr>
        <p:txBody>
          <a:bodyPr>
            <a:normAutofit fontScale="77500" lnSpcReduction="20000"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Stefan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Schippers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Carsten Wulff.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Psychogenic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Technologies.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Efabless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(infelizmente morreu).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IHP GmbH.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Redwood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EDA.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Zero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to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ASIC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Course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A7A01C39-5421-7A11-7D37-70BD3CD78F91}"/>
              </a:ext>
            </a:extLst>
          </p:cNvPr>
          <p:cNvSpPr txBox="1">
            <a:spLocks/>
          </p:cNvSpPr>
          <p:nvPr/>
        </p:nvSpPr>
        <p:spPr>
          <a:xfrm>
            <a:off x="6291944" y="2882447"/>
            <a:ext cx="5061858" cy="2202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Muitos simplesmente pararam de produzir vídeos, tem espaço de sobra pra alguém aqui virar youtuber de microeletrônica.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29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80B92-200C-A02F-3789-3B047F48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Sum</a:t>
            </a:r>
            <a:r>
              <a:rPr lang="pt-BR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ário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9B5C7A-F85A-009A-D24F-EE72239F3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Onde Estamos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?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Introdução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Visão Geral do Ambiente de Projetos de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CIs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Instalação do Ambiente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Primeiros Passos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91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ABEE-9E54-F26E-E50E-4177145D3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91B42C-0CAB-B2E9-131B-D714C689A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Como Estudar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? Cursos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A308F4A-43E5-C312-1F4B-AD20FC4B9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9993086" cy="4667249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As ferramentas proprietárias fornecem cursos, é muito válido fazer os cursos, afinal o mercado exige profissionais que saibam.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support.cadence.com (gratuito, precisa liberar o acesso pela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Cademics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training.synopsys.com (pago, até onde eu sei)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learninghub.ansys.com (gratuito)</a:t>
            </a:r>
          </a:p>
        </p:txBody>
      </p:sp>
    </p:spTree>
    <p:extLst>
      <p:ext uri="{BB962C8B-B14F-4D97-AF65-F5344CB8AC3E}">
        <p14:creationId xmlns:p14="http://schemas.microsoft.com/office/powerpoint/2010/main" val="3392781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CDB08-94D7-BD51-01C0-CBA93540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B26F6-49D7-0236-BF6D-EF3A470FA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43" y="2259239"/>
            <a:ext cx="6150428" cy="2650218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OBRIGADO!</a:t>
            </a:r>
            <a:b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</a:br>
            <a:b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</a:br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E MÃOS A OBRA</a:t>
            </a:r>
          </a:p>
        </p:txBody>
      </p:sp>
    </p:spTree>
    <p:extLst>
      <p:ext uri="{BB962C8B-B14F-4D97-AF65-F5344CB8AC3E}">
        <p14:creationId xmlns:p14="http://schemas.microsoft.com/office/powerpoint/2010/main" val="205514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1FB1-A407-ACAD-1386-C0114524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396BE-4AAE-6468-B2C3-D2E12E36A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Sobre mim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42E0FF-4263-3C18-D1AC-9550ED609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370" y="1825625"/>
            <a:ext cx="7293429" cy="4351338"/>
          </a:xfrm>
        </p:spPr>
        <p:txBody>
          <a:bodyPr>
            <a:normAutofit fontScale="47500" lnSpcReduction="20000"/>
          </a:bodyPr>
          <a:lstStyle/>
          <a:p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Engenheiro de Dados na Rema Tip Top (Terceirizado para Petrobr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ás)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Participante do CI Inovador na UFRGS – Trilha de RF (não concluí)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Mestre em Engenharia Elétrica pela UFCG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Engenheiro Eletricista pela UFERSA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Fundador do Ramo Estudantil IEEE UFERSA e Capítulo Estudantil IEEE MTT-S UFERSA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8 Artigos publicados e 1 livro traduzido (em vias de publicação)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>
              <a:lnSpc>
                <a:spcPct val="120000"/>
              </a:lnSpc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Interesse em temas variados como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: s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íntese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e caracterização de materiais para eletromagnetismo, otimização de circuitos de radiofrequência, computação eletromagnética, entre outros.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7" name="Imagem 6" descr="Homem de terno e gravata e posando para foto&#10;&#10;O conteúdo gerado por IA pode estar incorreto.">
            <a:extLst>
              <a:ext uri="{FF2B5EF4-FFF2-40B4-BE49-F238E27FC236}">
                <a16:creationId xmlns:a16="http://schemas.microsoft.com/office/drawing/2014/main" id="{CB3C8F86-993B-738C-5646-5B5F19EA6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27619"/>
          <a:stretch>
            <a:fillRect/>
          </a:stretch>
        </p:blipFill>
        <p:spPr>
          <a:xfrm>
            <a:off x="509096" y="1825625"/>
            <a:ext cx="3096608" cy="3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E5D2B-3334-3B69-ACE5-4D6C236C5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2C144-A7AC-77EF-46D7-37700E84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6725"/>
            <a:ext cx="10515600" cy="3749675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Onde Estamos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?</a:t>
            </a:r>
            <a:b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</a:br>
            <a:b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</a:b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Falem um pouco sobre voc</a:t>
            </a:r>
            <a:r>
              <a:rPr lang="pt-BR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ês</a:t>
            </a:r>
            <a:b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</a:br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O que faz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? O que sabe sobre microeletr</a:t>
            </a:r>
            <a:r>
              <a:rPr lang="pt-BR" dirty="0" err="1">
                <a:solidFill>
                  <a:schemeClr val="bg1"/>
                </a:solidFill>
                <a:latin typeface="Franklin Gothic Medium Cond" panose="020B0606030402020204" pitchFamily="34" charset="0"/>
              </a:rPr>
              <a:t>ônica</a:t>
            </a:r>
            <a:r>
              <a:rPr lang="pt-PT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?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50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BC223-1D54-9960-6C7F-1FAB1BED4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DFFDD-C4E5-665F-9159-965B1D00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6017F1-45A2-C727-2F4F-71505A1E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 que é microeletrônica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?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3074" name="Picture 2" descr="r/electronics - A digital clock made entirely of transistors, diodes, resistors, and a couple of capacitors.">
            <a:extLst>
              <a:ext uri="{FF2B5EF4-FFF2-40B4-BE49-F238E27FC236}">
                <a16:creationId xmlns:a16="http://schemas.microsoft.com/office/drawing/2014/main" id="{F71E34EF-1253-BC84-7893-5965C87C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537" y="2666999"/>
            <a:ext cx="2499393" cy="32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F6D6DFE-33A5-748B-1114-32878BE6AECE}"/>
              </a:ext>
            </a:extLst>
          </p:cNvPr>
          <p:cNvSpPr txBox="1"/>
          <p:nvPr/>
        </p:nvSpPr>
        <p:spPr>
          <a:xfrm>
            <a:off x="1600109" y="6006312"/>
            <a:ext cx="429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Relógio digital composto de componentes discretos (fonte: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3"/>
              </a:rPr>
              <a:t>Reddit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</a:t>
            </a:r>
          </a:p>
        </p:txBody>
      </p:sp>
      <p:pic>
        <p:nvPicPr>
          <p:cNvPr id="3078" name="Picture 6" descr="Inside The Boat Smart Watch: A Complete Teardown">
            <a:extLst>
              <a:ext uri="{FF2B5EF4-FFF2-40B4-BE49-F238E27FC236}">
                <a16:creationId xmlns:a16="http://schemas.microsoft.com/office/drawing/2014/main" id="{A4C26D99-0531-EE29-3934-0E8DBDD2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35" y="2349166"/>
            <a:ext cx="2661557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AA520D0-412F-96CA-FF0B-7B78E5AFB70F}"/>
              </a:ext>
            </a:extLst>
          </p:cNvPr>
          <p:cNvSpPr txBox="1"/>
          <p:nvPr/>
        </p:nvSpPr>
        <p:spPr>
          <a:xfrm>
            <a:off x="6414383" y="5968428"/>
            <a:ext cx="51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Smartwatch por dentro (fonte: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5"/>
              </a:rPr>
              <a:t>Pallavaggarwal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394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592E4-59EE-3B20-BE31-9C4FBE0AB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3F22F-8C0C-EE72-4484-196F5CF1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9CA91E-184A-609A-FEF6-400CB29FD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 o que é Radiofrequência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?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4102" name="Picture 6" descr="Ericsson Radio Base Station RBS6000 teardown – Kaizer Power Electronics">
            <a:extLst>
              <a:ext uri="{FF2B5EF4-FFF2-40B4-BE49-F238E27FC236}">
                <a16:creationId xmlns:a16="http://schemas.microsoft.com/office/drawing/2014/main" id="{82367C8D-1DBD-8827-F33B-3C9E3B778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47018"/>
            <a:ext cx="5594917" cy="372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base station architecture evolution: (a) Conventional macro base... |  Download Scientific Diagram">
            <a:extLst>
              <a:ext uri="{FF2B5EF4-FFF2-40B4-BE49-F238E27FC236}">
                <a16:creationId xmlns:a16="http://schemas.microsoft.com/office/drawing/2014/main" id="{3A652C1D-E1CC-D6F5-6DF5-66D34460D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29" y="2447018"/>
            <a:ext cx="5474154" cy="37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1D1642-1FF1-8D85-3315-42C224FC9082}"/>
              </a:ext>
            </a:extLst>
          </p:cNvPr>
          <p:cNvSpPr txBox="1"/>
          <p:nvPr/>
        </p:nvSpPr>
        <p:spPr>
          <a:xfrm>
            <a:off x="653049" y="6224144"/>
            <a:ext cx="565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Estação base (fonte: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4"/>
              </a:rPr>
              <a:t>ResearchGate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B415400-0142-AA4F-81B3-02ED9BA02343}"/>
              </a:ext>
            </a:extLst>
          </p:cNvPr>
          <p:cNvSpPr txBox="1"/>
          <p:nvPr/>
        </p:nvSpPr>
        <p:spPr>
          <a:xfrm>
            <a:off x="6096001" y="6164494"/>
            <a:ext cx="54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Ericsson Radio Base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Station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 RBS6000</a:t>
            </a: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(fonte: 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5"/>
              </a:rPr>
              <a:t>Kaizer Power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5"/>
              </a:rPr>
              <a:t>Electronics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235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9DA7E-6FB8-FDEC-FC37-4ABA67512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0ED5111B-4323-4E48-11CB-AB3BED4AF60A}"/>
              </a:ext>
            </a:extLst>
          </p:cNvPr>
          <p:cNvSpPr/>
          <p:nvPr/>
        </p:nvSpPr>
        <p:spPr>
          <a:xfrm>
            <a:off x="1850571" y="2329543"/>
            <a:ext cx="8469086" cy="379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B61022-2E11-676E-4D12-2084761B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099254-DB58-AFF1-E064-D3F9CBC87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 o que é Radiofrequência</a:t>
            </a:r>
            <a:r>
              <a:rPr lang="pt-PT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?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35860E-6631-08B2-7624-E62F292D113A}"/>
              </a:ext>
            </a:extLst>
          </p:cNvPr>
          <p:cNvSpPr txBox="1"/>
          <p:nvPr/>
        </p:nvSpPr>
        <p:spPr>
          <a:xfrm>
            <a:off x="827266" y="6123543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Diagrama de blocos de um sistema de comunicação de comunicação (fonte: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2"/>
              </a:rPr>
              <a:t>Analog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  <a:hlinkClick r:id="rId2"/>
              </a:rPr>
              <a:t> Devices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)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ABBA2CF-0E56-7890-1062-257AEDFC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3727" y="2485415"/>
            <a:ext cx="7478486" cy="357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8C8AB-DE13-D511-62C9-BE338EB5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D08E0-0088-E226-CC78-3F79359F9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EE896-C81E-43A3-7DA9-FE45FA912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2 encontros semanais, terça e quinta (19h às 20h30).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Teoria e prática todos os dias.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Rotação de responsabilidade.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Resultado final com projetos reais e prontos para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tapeout</a:t>
            </a: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8808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C3741-246B-8CC0-A170-980D358F9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040345-63AE-98CA-7153-9BD9B87C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Visão Geral do Ambiente de Projetos de </a:t>
            </a:r>
            <a:r>
              <a:rPr lang="pt-BR" dirty="0" err="1">
                <a:solidFill>
                  <a:schemeClr val="bg1"/>
                </a:solidFill>
                <a:latin typeface="Franklin Gothic Medium Cond" panose="020B0606030402020204" pitchFamily="34" charset="0"/>
                <a:ea typeface="Open Sans" panose="020B0606030504020204" pitchFamily="2" charset="0"/>
                <a:cs typeface="Open Sans" panose="020B0606030504020204" pitchFamily="2" charset="0"/>
              </a:rPr>
              <a:t>CIs</a:t>
            </a:r>
            <a:endParaRPr lang="pt-BR" dirty="0">
              <a:solidFill>
                <a:schemeClr val="bg1"/>
              </a:solidFill>
              <a:latin typeface="Franklin Gothic Medium Cond" panose="020B0606030402020204" pitchFamily="34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8CAD3B3-4BD3-83BD-BB92-15D23FEE8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071" y="2797629"/>
            <a:ext cx="1104900" cy="617084"/>
          </a:xfrm>
        </p:spPr>
        <p:txBody>
          <a:bodyPr/>
          <a:lstStyle/>
          <a:p>
            <a:pPr marL="0" indent="0">
              <a:buNone/>
            </a:pP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EDAs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0F7DA924-67B0-09E5-F7E9-4CA28D2745BA}"/>
              </a:ext>
            </a:extLst>
          </p:cNvPr>
          <p:cNvSpPr txBox="1">
            <a:spLocks/>
          </p:cNvSpPr>
          <p:nvPr/>
        </p:nvSpPr>
        <p:spPr>
          <a:xfrm>
            <a:off x="8376557" y="2489087"/>
            <a:ext cx="1943102" cy="61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Foundries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3A79A83-C235-FB97-3042-28F91B015A6A}"/>
              </a:ext>
            </a:extLst>
          </p:cNvPr>
          <p:cNvSpPr txBox="1">
            <a:spLocks/>
          </p:cNvSpPr>
          <p:nvPr/>
        </p:nvSpPr>
        <p:spPr>
          <a:xfrm>
            <a:off x="5131525" y="5395731"/>
            <a:ext cx="1518558" cy="617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Designs</a:t>
            </a: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  <p:pic>
        <p:nvPicPr>
          <p:cNvPr id="7170" name="Picture 2" descr="Cadence (@Cadence) / X">
            <a:extLst>
              <a:ext uri="{FF2B5EF4-FFF2-40B4-BE49-F238E27FC236}">
                <a16:creationId xmlns:a16="http://schemas.microsoft.com/office/drawing/2014/main" id="{6A87B4B0-36A7-D639-4FB2-5DB4A7430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8" b="31780"/>
          <a:stretch>
            <a:fillRect/>
          </a:stretch>
        </p:blipFill>
        <p:spPr bwMode="auto">
          <a:xfrm>
            <a:off x="595991" y="2045024"/>
            <a:ext cx="1276350" cy="4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ynopsys | Electronic Design">
            <a:extLst>
              <a:ext uri="{FF2B5EF4-FFF2-40B4-BE49-F238E27FC236}">
                <a16:creationId xmlns:a16="http://schemas.microsoft.com/office/drawing/2014/main" id="{CA5D11D9-0447-2237-0457-464DCD6C2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39643" r="20715" b="40179"/>
          <a:stretch>
            <a:fillRect/>
          </a:stretch>
        </p:blipFill>
        <p:spPr bwMode="auto">
          <a:xfrm>
            <a:off x="2261506" y="2189227"/>
            <a:ext cx="1382486" cy="45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scode-xschem-viewer - Visual Studio Marketplace">
            <a:extLst>
              <a:ext uri="{FF2B5EF4-FFF2-40B4-BE49-F238E27FC236}">
                <a16:creationId xmlns:a16="http://schemas.microsoft.com/office/drawing/2014/main" id="{A306AB0B-2A94-66D9-3F01-3E9FDFB27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34737" r="4972" b="37429"/>
          <a:stretch>
            <a:fillRect/>
          </a:stretch>
        </p:blipFill>
        <p:spPr bwMode="auto">
          <a:xfrm>
            <a:off x="136071" y="2843423"/>
            <a:ext cx="1404258" cy="4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gic VLSI">
            <a:extLst>
              <a:ext uri="{FF2B5EF4-FFF2-40B4-BE49-F238E27FC236}">
                <a16:creationId xmlns:a16="http://schemas.microsoft.com/office/drawing/2014/main" id="{D1614BAF-3BDE-D7D4-A24E-50FFA984A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27" y="3516936"/>
            <a:ext cx="2608747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KLayout EDA Tool · GitHub">
            <a:extLst>
              <a:ext uri="{FF2B5EF4-FFF2-40B4-BE49-F238E27FC236}">
                <a16:creationId xmlns:a16="http://schemas.microsoft.com/office/drawing/2014/main" id="{261C5870-122F-13DF-2B3D-4F198E3BD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16" y="2797629"/>
            <a:ext cx="906875" cy="90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F376D627-30F8-4C9B-2098-760FE634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233" y="1553995"/>
            <a:ext cx="1598158" cy="5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TSMC - Wikipedia">
            <a:extLst>
              <a:ext uri="{FF2B5EF4-FFF2-40B4-BE49-F238E27FC236}">
                <a16:creationId xmlns:a16="http://schemas.microsoft.com/office/drawing/2014/main" id="{5F5E2950-0C6D-6273-8FB6-1E104C8D1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940" y="2706220"/>
            <a:ext cx="1104901" cy="87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The GlobalFoundries Fab 8 Tour and a Junior Editor's Thoughts">
            <a:extLst>
              <a:ext uri="{FF2B5EF4-FFF2-40B4-BE49-F238E27FC236}">
                <a16:creationId xmlns:a16="http://schemas.microsoft.com/office/drawing/2014/main" id="{3D393FA3-0E48-7469-AEE1-D29991646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5" b="15669"/>
          <a:stretch>
            <a:fillRect/>
          </a:stretch>
        </p:blipFill>
        <p:spPr bwMode="auto">
          <a:xfrm>
            <a:off x="8673335" y="3106171"/>
            <a:ext cx="1771800" cy="55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SkyWater Technology | U.S. Semiconductor Manufacturer">
            <a:extLst>
              <a:ext uri="{FF2B5EF4-FFF2-40B4-BE49-F238E27FC236}">
                <a16:creationId xmlns:a16="http://schemas.microsoft.com/office/drawing/2014/main" id="{6FDF1C23-1A92-6153-9BFD-F1189E35A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3" t="27282" r="11100" b="33903"/>
          <a:stretch>
            <a:fillRect/>
          </a:stretch>
        </p:blipFill>
        <p:spPr bwMode="auto">
          <a:xfrm>
            <a:off x="7552214" y="1734080"/>
            <a:ext cx="2378280" cy="6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Samsung Foundry Announces 10nm SoC In Mass-Production">
            <a:extLst>
              <a:ext uri="{FF2B5EF4-FFF2-40B4-BE49-F238E27FC236}">
                <a16:creationId xmlns:a16="http://schemas.microsoft.com/office/drawing/2014/main" id="{39563E8C-833F-57C6-EDDB-95E509C76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28" y="2067833"/>
            <a:ext cx="1510081" cy="45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IHP : Mediathek">
            <a:extLst>
              <a:ext uri="{FF2B5EF4-FFF2-40B4-BE49-F238E27FC236}">
                <a16:creationId xmlns:a16="http://schemas.microsoft.com/office/drawing/2014/main" id="{F0A52E75-CCF1-2DC9-7BC6-6A620EF5E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9" r="20930"/>
          <a:stretch>
            <a:fillRect/>
          </a:stretch>
        </p:blipFill>
        <p:spPr bwMode="auto">
          <a:xfrm>
            <a:off x="10663629" y="2714525"/>
            <a:ext cx="954782" cy="103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Lista de perfis Bluetooth – Wikipédia, a enciclopédia livre">
            <a:extLst>
              <a:ext uri="{FF2B5EF4-FFF2-40B4-BE49-F238E27FC236}">
                <a16:creationId xmlns:a16="http://schemas.microsoft.com/office/drawing/2014/main" id="{5852B3D0-CE8E-CE28-9503-940AE52B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564" y="5314950"/>
            <a:ext cx="648834" cy="98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RISC-V Announces First New Specifications of 2022, Adding to 16 Ratified in  2021 | RISC-V International – RISC-V International">
            <a:extLst>
              <a:ext uri="{FF2B5EF4-FFF2-40B4-BE49-F238E27FC236}">
                <a16:creationId xmlns:a16="http://schemas.microsoft.com/office/drawing/2014/main" id="{5F206C52-28B0-6488-6642-CDD91AE0A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4" t="37946" r="9812" b="36295"/>
          <a:stretch>
            <a:fillRect/>
          </a:stretch>
        </p:blipFill>
        <p:spPr bwMode="auto">
          <a:xfrm>
            <a:off x="4246564" y="4613812"/>
            <a:ext cx="2274570" cy="4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 descr="Soluções LoRaWAN | Conectividade IoT de Longo Alcance | Teleproject">
            <a:extLst>
              <a:ext uri="{FF2B5EF4-FFF2-40B4-BE49-F238E27FC236}">
                <a16:creationId xmlns:a16="http://schemas.microsoft.com/office/drawing/2014/main" id="{D170F049-D8C2-7131-FFEE-29AF60082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510" y="6012815"/>
            <a:ext cx="1837142" cy="59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EC6E6BF8-890F-F3C7-EA81-297D6306AD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40326" y="4901032"/>
            <a:ext cx="1669479" cy="989397"/>
          </a:xfrm>
          <a:prstGeom prst="rect">
            <a:avLst/>
          </a:prstGeom>
        </p:spPr>
      </p:pic>
      <p:pic>
        <p:nvPicPr>
          <p:cNvPr id="18" name="Imagem 17" descr="Logotipo&#10;&#10;O conteúdo gerado por IA pode estar incorreto.">
            <a:extLst>
              <a:ext uri="{FF2B5EF4-FFF2-40B4-BE49-F238E27FC236}">
                <a16:creationId xmlns:a16="http://schemas.microsoft.com/office/drawing/2014/main" id="{9FAF436A-668C-82FB-738D-3BD6174DFB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52" y="5951401"/>
            <a:ext cx="1256406" cy="586486"/>
          </a:xfrm>
          <a:prstGeom prst="rect">
            <a:avLst/>
          </a:prstGeom>
        </p:spPr>
      </p:pic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E3B371AA-EEFD-1B79-E99A-6539495434FA}"/>
              </a:ext>
            </a:extLst>
          </p:cNvPr>
          <p:cNvSpPr txBox="1">
            <a:spLocks/>
          </p:cNvSpPr>
          <p:nvPr/>
        </p:nvSpPr>
        <p:spPr>
          <a:xfrm>
            <a:off x="4418634" y="2571899"/>
            <a:ext cx="2433567" cy="1662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Open </a:t>
            </a:r>
            <a:r>
              <a:rPr lang="pt-BR" dirty="0" err="1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Source</a:t>
            </a:r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X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  <a:latin typeface="Open Sans" panose="020B0606030504020204" pitchFamily="2" charset="0"/>
                <a:ea typeface="Open Sans" panose="020B0606030504020204" pitchFamily="2" charset="0"/>
                <a:cs typeface="Open Sans" panose="020B0606030504020204" pitchFamily="2" charset="0"/>
              </a:rPr>
              <a:t>Proprietário</a:t>
            </a:r>
          </a:p>
          <a:p>
            <a:pPr algn="ctr"/>
            <a:endParaRPr lang="pt-BR" dirty="0">
              <a:solidFill>
                <a:schemeClr val="bg1"/>
              </a:solidFill>
              <a:latin typeface="Open Sans" panose="020B0606030504020204" pitchFamily="2" charset="0"/>
              <a:ea typeface="Open Sans" panose="020B0606030504020204" pitchFamily="2" charset="0"/>
              <a:cs typeface="Open Sans" panose="020B0606030504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4897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660</Words>
  <Application>Microsoft Office PowerPoint</Application>
  <PresentationFormat>Widescreen</PresentationFormat>
  <Paragraphs>137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Aptos</vt:lpstr>
      <vt:lpstr>Aptos Display</vt:lpstr>
      <vt:lpstr>Arial</vt:lpstr>
      <vt:lpstr>EurostileLTW04-BoldExt2</vt:lpstr>
      <vt:lpstr>Franklin Gothic Medium Cond</vt:lpstr>
      <vt:lpstr>Open Sans</vt:lpstr>
      <vt:lpstr>Tema do Office</vt:lpstr>
      <vt:lpstr>Grupo de Estudos em Microeletrônica de Radiofrequência</vt:lpstr>
      <vt:lpstr>Sumário</vt:lpstr>
      <vt:lpstr>Sobre mim</vt:lpstr>
      <vt:lpstr>Onde Estamos?  Falem um pouco sobre vocês O que faz? O que sabe sobre microeletrônica?</vt:lpstr>
      <vt:lpstr>Introdução</vt:lpstr>
      <vt:lpstr>Introdução</vt:lpstr>
      <vt:lpstr>Introdução</vt:lpstr>
      <vt:lpstr>Proposta</vt:lpstr>
      <vt:lpstr>Visão Geral do Ambiente de Projetos de CIs</vt:lpstr>
      <vt:lpstr>Nossas Ferramentas</vt:lpstr>
      <vt:lpstr>Nossas Ferramentas</vt:lpstr>
      <vt:lpstr>Nossas Ferramentas</vt:lpstr>
      <vt:lpstr>Nossas Ferramentas</vt:lpstr>
      <vt:lpstr>Nossas Ferramentas</vt:lpstr>
      <vt:lpstr>Como Instalar – Opção mais fácil</vt:lpstr>
      <vt:lpstr>Como Instalar – Opção para se manter atualizado</vt:lpstr>
      <vt:lpstr>Como Instalar – Versão Hardcore</vt:lpstr>
      <vt:lpstr>Como Estudar? LIVROS</vt:lpstr>
      <vt:lpstr>Como Estudar? Youtube</vt:lpstr>
      <vt:lpstr>Como Estudar? Cursos</vt:lpstr>
      <vt:lpstr>OBRIGADO!  E MÃOS A OBRA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Gurgel</dc:creator>
  <cp:lastModifiedBy>Nathan Gurgel</cp:lastModifiedBy>
  <cp:revision>1</cp:revision>
  <dcterms:created xsi:type="dcterms:W3CDTF">2025-08-09T19:39:37Z</dcterms:created>
  <dcterms:modified xsi:type="dcterms:W3CDTF">2025-08-09T22:04:38Z</dcterms:modified>
</cp:coreProperties>
</file>